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3784600" cy="5403850"/>
  <p:notesSz cx="3784600" cy="540385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358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3368" y="1633855"/>
            <a:ext cx="3211512" cy="1106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66737" y="2951480"/>
            <a:ext cx="2644775" cy="1317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77787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77787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77787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88912" y="1212215"/>
            <a:ext cx="1643538" cy="3478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945798" y="1212215"/>
            <a:ext cx="1643538" cy="3478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77787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299" y="767549"/>
            <a:ext cx="2939651" cy="457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77787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393" y="1192370"/>
            <a:ext cx="2844165" cy="3385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77787B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84605" y="4901565"/>
            <a:ext cx="1209040" cy="26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88912" y="4901565"/>
            <a:ext cx="868997" cy="26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720340" y="4901565"/>
            <a:ext cx="868997" cy="26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ihbarweb.org.t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uvenliweb.org.tr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773423" cy="50962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299" y="1306747"/>
            <a:ext cx="2927350" cy="18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699"/>
              </a:lnSpc>
              <a:spcBef>
                <a:spcPts val="100"/>
              </a:spcBef>
            </a:pPr>
            <a:r>
              <a:rPr sz="1050" spc="-95" dirty="0" err="1">
                <a:solidFill>
                  <a:srgbClr val="77787B"/>
                </a:solidFill>
                <a:latin typeface="Verdana"/>
                <a:cs typeface="Verdana"/>
              </a:rPr>
              <a:t>Düzenli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aral</a:t>
            </a:r>
            <a:r>
              <a:rPr lang="tr-TR"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klarla</a:t>
            </a:r>
            <a:r>
              <a:rPr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unuzun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50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50" dirty="0" err="1" smtClean="0">
                <a:solidFill>
                  <a:srgbClr val="77787B"/>
                </a:solidFill>
                <a:latin typeface="Verdana"/>
                <a:cs typeface="Verdana"/>
              </a:rPr>
              <a:t>nternet</a:t>
            </a:r>
            <a:r>
              <a:rPr sz="1050" spc="-15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aktivitelerini 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kontrol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edin </a:t>
            </a: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ve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herhangi 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bir </a:t>
            </a:r>
            <a:r>
              <a:rPr sz="1050" spc="-120" dirty="0">
                <a:solidFill>
                  <a:srgbClr val="77787B"/>
                </a:solidFill>
                <a:latin typeface="Verdana"/>
                <a:cs typeface="Verdana"/>
              </a:rPr>
              <a:t>sorun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ya 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da </a:t>
            </a:r>
            <a:r>
              <a:rPr sz="1050" spc="-70" dirty="0" err="1">
                <a:solidFill>
                  <a:srgbClr val="77787B"/>
                </a:solidFill>
                <a:latin typeface="Verdana"/>
                <a:cs typeface="Verdana"/>
              </a:rPr>
              <a:t>sizi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20" dirty="0" err="1" smtClean="0">
                <a:solidFill>
                  <a:srgbClr val="77787B"/>
                </a:solidFill>
                <a:latin typeface="Verdana"/>
                <a:cs typeface="Verdana"/>
              </a:rPr>
              <a:t>rahats</a:t>
            </a:r>
            <a:r>
              <a:rPr lang="tr-TR"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z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eden 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bir </a:t>
            </a:r>
            <a:r>
              <a:rPr sz="1050" spc="-120" dirty="0" err="1">
                <a:solidFill>
                  <a:srgbClr val="77787B"/>
                </a:solidFill>
                <a:latin typeface="Verdana"/>
                <a:cs typeface="Verdana"/>
              </a:rPr>
              <a:t>durumla</a:t>
            </a:r>
            <a:r>
              <a:rPr sz="1050" spc="-12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kar</a:t>
            </a:r>
            <a:r>
              <a:rPr lang="tr-TR"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şılaştığını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zda</a:t>
            </a:r>
            <a:r>
              <a:rPr sz="1050" spc="-130" dirty="0">
                <a:solidFill>
                  <a:srgbClr val="77787B"/>
                </a:solidFill>
                <a:latin typeface="Verdana"/>
                <a:cs typeface="Verdana"/>
              </a:rPr>
              <a:t>,  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unuzla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bu </a:t>
            </a:r>
            <a:r>
              <a:rPr sz="1050" spc="-125" dirty="0">
                <a:solidFill>
                  <a:srgbClr val="77787B"/>
                </a:solidFill>
                <a:latin typeface="Verdana"/>
                <a:cs typeface="Verdana"/>
              </a:rPr>
              <a:t>konuyu, uygun </a:t>
            </a:r>
            <a:r>
              <a:rPr sz="1050" spc="-145" dirty="0" err="1">
                <a:solidFill>
                  <a:srgbClr val="77787B"/>
                </a:solidFill>
                <a:latin typeface="Verdana"/>
                <a:cs typeface="Verdana"/>
              </a:rPr>
              <a:t>ve</a:t>
            </a: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4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0" dirty="0" err="1" smtClean="0">
                <a:solidFill>
                  <a:srgbClr val="77787B"/>
                </a:solidFill>
                <a:latin typeface="Verdana"/>
                <a:cs typeface="Verdana"/>
              </a:rPr>
              <a:t>çözüm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odakl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bir  </a:t>
            </a:r>
            <a:r>
              <a:rPr sz="1050" spc="-105" dirty="0" err="1">
                <a:solidFill>
                  <a:srgbClr val="77787B"/>
                </a:solidFill>
                <a:latin typeface="Verdana"/>
                <a:cs typeface="Verdana"/>
              </a:rPr>
              <a:t>üslupla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konu</a:t>
            </a:r>
            <a:r>
              <a:rPr lang="tr-TR"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un</a:t>
            </a:r>
            <a:r>
              <a:rPr sz="1050" spc="-130" dirty="0">
                <a:solidFill>
                  <a:srgbClr val="77787B"/>
                </a:solidFill>
                <a:latin typeface="Verdana"/>
                <a:cs typeface="Verdana"/>
              </a:rPr>
              <a:t>.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050" spc="15" dirty="0">
                <a:solidFill>
                  <a:srgbClr val="F39B1F"/>
                </a:solidFill>
                <a:latin typeface="Trebuchet MS"/>
                <a:cs typeface="Trebuchet MS"/>
              </a:rPr>
              <a:t>UNUTMAYIN!</a:t>
            </a:r>
            <a:endParaRPr sz="1050" dirty="0">
              <a:latin typeface="Trebuchet MS"/>
              <a:cs typeface="Trebuchet MS"/>
            </a:endParaRPr>
          </a:p>
          <a:p>
            <a:pPr marL="12700" marR="380365">
              <a:lnSpc>
                <a:spcPct val="128800"/>
              </a:lnSpc>
            </a:pP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unuzun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55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55" dirty="0" err="1" smtClean="0">
                <a:solidFill>
                  <a:srgbClr val="77787B"/>
                </a:solidFill>
                <a:latin typeface="Verdana"/>
                <a:cs typeface="Verdana"/>
              </a:rPr>
              <a:t>nternette</a:t>
            </a:r>
            <a:r>
              <a:rPr sz="1050" spc="-15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 err="1">
                <a:solidFill>
                  <a:srgbClr val="77787B"/>
                </a:solidFill>
                <a:latin typeface="Verdana"/>
                <a:cs typeface="Verdana"/>
              </a:rPr>
              <a:t>neler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50" dirty="0" err="1" smtClean="0">
                <a:solidFill>
                  <a:srgbClr val="77787B"/>
                </a:solidFill>
                <a:latin typeface="Verdana"/>
                <a:cs typeface="Verdana"/>
              </a:rPr>
              <a:t>yapt</a:t>
            </a:r>
            <a:r>
              <a:rPr lang="tr-TR" sz="1050" spc="-150" dirty="0" err="1" smtClean="0">
                <a:solidFill>
                  <a:srgbClr val="77787B"/>
                </a:solidFill>
                <a:latin typeface="Verdana"/>
                <a:cs typeface="Verdana"/>
              </a:rPr>
              <a:t>ığını</a:t>
            </a:r>
            <a:r>
              <a:rPr sz="1050" spc="-15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kontrol  </a:t>
            </a:r>
            <a:r>
              <a:rPr sz="1050" spc="-120" dirty="0">
                <a:solidFill>
                  <a:srgbClr val="77787B"/>
                </a:solidFill>
                <a:latin typeface="Verdana"/>
                <a:cs typeface="Verdana"/>
              </a:rPr>
              <a:t>etmeniz, onun </a:t>
            </a:r>
            <a:r>
              <a:rPr sz="1050" spc="-80" dirty="0" err="1">
                <a:solidFill>
                  <a:srgbClr val="77787B"/>
                </a:solidFill>
                <a:latin typeface="Verdana"/>
                <a:cs typeface="Verdana"/>
              </a:rPr>
              <a:t>özel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hayat</a:t>
            </a:r>
            <a:r>
              <a:rPr lang="tr-TR"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na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45" dirty="0" err="1">
                <a:solidFill>
                  <a:srgbClr val="77787B"/>
                </a:solidFill>
                <a:latin typeface="Verdana"/>
                <a:cs typeface="Verdana"/>
              </a:rPr>
              <a:t>ve</a:t>
            </a: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55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55" dirty="0" err="1" smtClean="0">
                <a:solidFill>
                  <a:srgbClr val="77787B"/>
                </a:solidFill>
                <a:latin typeface="Verdana"/>
                <a:cs typeface="Verdana"/>
              </a:rPr>
              <a:t>nternet</a:t>
            </a:r>
            <a:r>
              <a:rPr sz="1050" spc="-155" dirty="0" smtClean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35" dirty="0" err="1" smtClean="0">
                <a:solidFill>
                  <a:srgbClr val="77787B"/>
                </a:solidFill>
                <a:latin typeface="Verdana"/>
                <a:cs typeface="Verdana"/>
              </a:rPr>
              <a:t>kullan</a:t>
            </a:r>
            <a:r>
              <a:rPr lang="tr-TR"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m 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özgürlü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üne</a:t>
            </a:r>
            <a:r>
              <a:rPr sz="105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45" dirty="0" err="1" smtClean="0">
                <a:solidFill>
                  <a:srgbClr val="77787B"/>
                </a:solidFill>
                <a:latin typeface="Verdana"/>
                <a:cs typeface="Verdana"/>
              </a:rPr>
              <a:t>yapt</a:t>
            </a:r>
            <a:r>
              <a:rPr lang="tr-TR" sz="1050" spc="-145" dirty="0" err="1" smtClean="0">
                <a:solidFill>
                  <a:srgbClr val="77787B"/>
                </a:solidFill>
                <a:latin typeface="Verdana"/>
                <a:cs typeface="Verdana"/>
              </a:rPr>
              <a:t>ığını</a:t>
            </a:r>
            <a:r>
              <a:rPr sz="1050" spc="-145" dirty="0" smtClean="0">
                <a:solidFill>
                  <a:srgbClr val="77787B"/>
                </a:solidFill>
                <a:latin typeface="Verdana"/>
                <a:cs typeface="Verdana"/>
              </a:rPr>
              <a:t>z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bir </a:t>
            </a:r>
            <a:r>
              <a:rPr sz="1050" spc="-114" dirty="0" err="1">
                <a:solidFill>
                  <a:srgbClr val="77787B"/>
                </a:solidFill>
                <a:latin typeface="Verdana"/>
                <a:cs typeface="Verdana"/>
              </a:rPr>
              <a:t>müdahale</a:t>
            </a:r>
            <a:r>
              <a:rPr sz="1050" spc="-6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5" dirty="0" smtClean="0">
                <a:solidFill>
                  <a:srgbClr val="77787B"/>
                </a:solidFill>
                <a:latin typeface="Verdana"/>
                <a:cs typeface="Verdana"/>
              </a:rPr>
              <a:t>de</a:t>
            </a:r>
            <a:r>
              <a:rPr lang="tr-TR" sz="1050" spc="-8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85" dirty="0" err="1" smtClean="0">
                <a:solidFill>
                  <a:srgbClr val="77787B"/>
                </a:solidFill>
                <a:latin typeface="Verdana"/>
                <a:cs typeface="Verdana"/>
              </a:rPr>
              <a:t>ildir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.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9299" y="767549"/>
            <a:ext cx="2939651" cy="448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pc="55" dirty="0" smtClean="0"/>
              <a:t>ÇOCU</a:t>
            </a:r>
            <a:r>
              <a:rPr lang="tr-TR" spc="55" dirty="0" smtClean="0"/>
              <a:t>Ğ</a:t>
            </a:r>
            <a:r>
              <a:rPr spc="55" dirty="0" smtClean="0"/>
              <a:t>UNUZUN </a:t>
            </a:r>
            <a:r>
              <a:rPr lang="tr-TR" spc="-60" dirty="0"/>
              <a:t>İ</a:t>
            </a:r>
            <a:r>
              <a:rPr spc="-60" dirty="0" smtClean="0"/>
              <a:t>NTERNET </a:t>
            </a:r>
            <a:r>
              <a:rPr spc="10" dirty="0"/>
              <a:t>ADIMLARINI  </a:t>
            </a:r>
            <a:r>
              <a:rPr spc="-55" dirty="0" smtClean="0"/>
              <a:t>TAK</a:t>
            </a:r>
            <a:r>
              <a:rPr lang="tr-TR" spc="-55" dirty="0" smtClean="0"/>
              <a:t>İ</a:t>
            </a:r>
            <a:r>
              <a:rPr spc="-55" dirty="0" smtClean="0"/>
              <a:t>P</a:t>
            </a:r>
            <a:r>
              <a:rPr spc="-15" dirty="0" smtClean="0"/>
              <a:t> </a:t>
            </a:r>
            <a:r>
              <a:rPr spc="-25" dirty="0" smtClean="0"/>
              <a:t>ED</a:t>
            </a:r>
            <a:r>
              <a:rPr lang="tr-TR" spc="-25" dirty="0" smtClean="0"/>
              <a:t>İ</a:t>
            </a:r>
            <a:r>
              <a:rPr spc="-25" dirty="0" smtClean="0"/>
              <a:t>N</a:t>
            </a:r>
            <a:endParaRPr spc="-25" dirty="0"/>
          </a:p>
        </p:txBody>
      </p:sp>
      <p:grpSp>
        <p:nvGrpSpPr>
          <p:cNvPr id="4" name="object 4"/>
          <p:cNvGrpSpPr/>
          <p:nvPr/>
        </p:nvGrpSpPr>
        <p:grpSpPr>
          <a:xfrm>
            <a:off x="672312" y="2948003"/>
            <a:ext cx="3091180" cy="2507615"/>
            <a:chOff x="672312" y="2948003"/>
            <a:chExt cx="3091180" cy="2507615"/>
          </a:xfrm>
        </p:grpSpPr>
        <p:sp>
          <p:nvSpPr>
            <p:cNvPr id="5" name="object 5"/>
            <p:cNvSpPr/>
            <p:nvPr/>
          </p:nvSpPr>
          <p:spPr>
            <a:xfrm>
              <a:off x="672312" y="2948003"/>
              <a:ext cx="3091180" cy="2452370"/>
            </a:xfrm>
            <a:custGeom>
              <a:avLst/>
              <a:gdLst/>
              <a:ahLst/>
              <a:cxnLst/>
              <a:rect l="l" t="t" r="r" b="b"/>
              <a:pathLst>
                <a:path w="3091179" h="2452370">
                  <a:moveTo>
                    <a:pt x="2071574" y="0"/>
                  </a:moveTo>
                  <a:lnTo>
                    <a:pt x="1955912" y="10587"/>
                  </a:lnTo>
                  <a:lnTo>
                    <a:pt x="1874842" y="47461"/>
                  </a:lnTo>
                  <a:lnTo>
                    <a:pt x="1782965" y="121574"/>
                  </a:lnTo>
                  <a:lnTo>
                    <a:pt x="1634337" y="308035"/>
                  </a:lnTo>
                  <a:lnTo>
                    <a:pt x="1517764" y="425332"/>
                  </a:lnTo>
                  <a:lnTo>
                    <a:pt x="1421155" y="542160"/>
                  </a:lnTo>
                  <a:lnTo>
                    <a:pt x="0" y="822550"/>
                  </a:lnTo>
                  <a:lnTo>
                    <a:pt x="177647" y="2144036"/>
                  </a:lnTo>
                  <a:lnTo>
                    <a:pt x="960171" y="2451998"/>
                  </a:lnTo>
                  <a:lnTo>
                    <a:pt x="995045" y="2451998"/>
                  </a:lnTo>
                  <a:lnTo>
                    <a:pt x="1840611" y="2180040"/>
                  </a:lnTo>
                  <a:lnTo>
                    <a:pt x="2630929" y="2180040"/>
                  </a:lnTo>
                  <a:lnTo>
                    <a:pt x="2647721" y="2060953"/>
                  </a:lnTo>
                  <a:lnTo>
                    <a:pt x="2601595" y="1546895"/>
                  </a:lnTo>
                  <a:lnTo>
                    <a:pt x="2764258" y="1546895"/>
                  </a:lnTo>
                  <a:lnTo>
                    <a:pt x="2869860" y="1536676"/>
                  </a:lnTo>
                  <a:lnTo>
                    <a:pt x="3041042" y="1433539"/>
                  </a:lnTo>
                  <a:lnTo>
                    <a:pt x="3091014" y="1184729"/>
                  </a:lnTo>
                  <a:lnTo>
                    <a:pt x="3054578" y="918392"/>
                  </a:lnTo>
                  <a:lnTo>
                    <a:pt x="3035031" y="762679"/>
                  </a:lnTo>
                  <a:lnTo>
                    <a:pt x="3025712" y="657349"/>
                  </a:lnTo>
                  <a:lnTo>
                    <a:pt x="3019958" y="542160"/>
                  </a:lnTo>
                  <a:lnTo>
                    <a:pt x="2901378" y="401964"/>
                  </a:lnTo>
                  <a:lnTo>
                    <a:pt x="2849312" y="341542"/>
                  </a:lnTo>
                  <a:lnTo>
                    <a:pt x="2709691" y="207737"/>
                  </a:lnTo>
                  <a:lnTo>
                    <a:pt x="2507375" y="71741"/>
                  </a:lnTo>
                  <a:lnTo>
                    <a:pt x="2267229" y="4746"/>
                  </a:lnTo>
                  <a:lnTo>
                    <a:pt x="2071574" y="0"/>
                  </a:lnTo>
                  <a:close/>
                </a:path>
                <a:path w="3091179" h="2452370">
                  <a:moveTo>
                    <a:pt x="2630929" y="2180040"/>
                  </a:moveTo>
                  <a:lnTo>
                    <a:pt x="1840611" y="2180040"/>
                  </a:lnTo>
                  <a:lnTo>
                    <a:pt x="1898269" y="2360038"/>
                  </a:lnTo>
                  <a:lnTo>
                    <a:pt x="2601595" y="2388079"/>
                  </a:lnTo>
                  <a:lnTo>
                    <a:pt x="2630929" y="2180040"/>
                  </a:lnTo>
                  <a:close/>
                </a:path>
                <a:path w="3091179" h="2452370">
                  <a:moveTo>
                    <a:pt x="2764258" y="1546895"/>
                  </a:moveTo>
                  <a:lnTo>
                    <a:pt x="2601595" y="1546895"/>
                  </a:lnTo>
                  <a:lnTo>
                    <a:pt x="2686900" y="1554380"/>
                  </a:lnTo>
                  <a:lnTo>
                    <a:pt x="2764258" y="15468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3137" y="3054531"/>
              <a:ext cx="2950210" cy="22018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79788" y="5175592"/>
              <a:ext cx="495934" cy="279400"/>
            </a:xfrm>
            <a:custGeom>
              <a:avLst/>
              <a:gdLst/>
              <a:ahLst/>
              <a:cxnLst/>
              <a:rect l="l" t="t" r="r" b="b"/>
              <a:pathLst>
                <a:path w="495935" h="279400">
                  <a:moveTo>
                    <a:pt x="0" y="279400"/>
                  </a:moveTo>
                  <a:lnTo>
                    <a:pt x="495681" y="279400"/>
                  </a:lnTo>
                  <a:lnTo>
                    <a:pt x="495681" y="0"/>
                  </a:lnTo>
                  <a:lnTo>
                    <a:pt x="0" y="0"/>
                  </a:lnTo>
                  <a:lnTo>
                    <a:pt x="0" y="279400"/>
                  </a:lnTo>
                  <a:close/>
                </a:path>
              </a:pathLst>
            </a:custGeom>
            <a:solidFill>
              <a:srgbClr val="C7C8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19300" y="4959044"/>
            <a:ext cx="1428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0" dirty="0">
                <a:solidFill>
                  <a:srgbClr val="F39B1F"/>
                </a:solidFill>
                <a:latin typeface="Trebuchet MS"/>
                <a:cs typeface="Trebuchet MS"/>
              </a:rPr>
              <a:t>10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5116423"/>
            <a:ext cx="572135" cy="3175"/>
          </a:xfrm>
          <a:custGeom>
            <a:avLst/>
            <a:gdLst/>
            <a:ahLst/>
            <a:cxnLst/>
            <a:rect l="l" t="t" r="r" b="b"/>
            <a:pathLst>
              <a:path w="572135" h="3175">
                <a:moveTo>
                  <a:pt x="571601" y="0"/>
                </a:moveTo>
                <a:lnTo>
                  <a:pt x="0" y="0"/>
                </a:lnTo>
                <a:lnTo>
                  <a:pt x="0" y="3175"/>
                </a:lnTo>
                <a:lnTo>
                  <a:pt x="571601" y="3175"/>
                </a:lnTo>
                <a:lnTo>
                  <a:pt x="571601" y="0"/>
                </a:lnTo>
                <a:close/>
              </a:path>
            </a:pathLst>
          </a:custGeom>
          <a:solidFill>
            <a:srgbClr val="8A8C8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299" y="1119549"/>
            <a:ext cx="3085465" cy="3987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4135">
              <a:lnSpc>
                <a:spcPct val="128699"/>
              </a:lnSpc>
              <a:spcBef>
                <a:spcPts val="100"/>
              </a:spcBef>
            </a:pPr>
            <a:r>
              <a:rPr lang="tr-TR" sz="1050" spc="-145" dirty="0">
                <a:solidFill>
                  <a:srgbClr val="77787B"/>
                </a:solidFill>
                <a:latin typeface="Verdana"/>
                <a:cs typeface="Verdana"/>
              </a:rPr>
              <a:t>İ</a:t>
            </a:r>
            <a:r>
              <a:rPr sz="1050" spc="-145" dirty="0" err="1" smtClean="0">
                <a:solidFill>
                  <a:srgbClr val="77787B"/>
                </a:solidFill>
                <a:latin typeface="Verdana"/>
                <a:cs typeface="Verdana"/>
              </a:rPr>
              <a:t>nternetteki</a:t>
            </a:r>
            <a:r>
              <a:rPr sz="1050" spc="-14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kullan</a:t>
            </a:r>
            <a:r>
              <a:rPr lang="tr-TR"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c</a:t>
            </a:r>
            <a:r>
              <a:rPr lang="tr-TR"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ı 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ad</a:t>
            </a:r>
            <a:r>
              <a:rPr lang="tr-TR" sz="1050" spc="-114" dirty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, </a:t>
            </a:r>
            <a:r>
              <a:rPr lang="tr-TR" sz="1050" spc="-105" dirty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ifreler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45" dirty="0" err="1">
                <a:solidFill>
                  <a:srgbClr val="77787B"/>
                </a:solidFill>
                <a:latin typeface="Verdana"/>
                <a:cs typeface="Verdana"/>
              </a:rPr>
              <a:t>ve</a:t>
            </a: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ki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isel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80" dirty="0">
                <a:solidFill>
                  <a:srgbClr val="77787B"/>
                </a:solidFill>
                <a:latin typeface="Verdana"/>
                <a:cs typeface="Verdana"/>
              </a:rPr>
              <a:t>tüm 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bilgilerin  </a:t>
            </a:r>
            <a:r>
              <a:rPr sz="1050" spc="-110" dirty="0" err="1">
                <a:solidFill>
                  <a:srgbClr val="77787B"/>
                </a:solidFill>
                <a:latin typeface="Verdana"/>
                <a:cs typeface="Verdana"/>
              </a:rPr>
              <a:t>kendisine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ait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çok 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özel </a:t>
            </a: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ve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önemli </a:t>
            </a:r>
            <a:r>
              <a:rPr sz="1050" spc="-75" dirty="0" err="1">
                <a:solidFill>
                  <a:srgbClr val="77787B"/>
                </a:solidFill>
                <a:latin typeface="Verdana"/>
                <a:cs typeface="Verdana"/>
              </a:rPr>
              <a:t>bilgiler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oldu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u </a:t>
            </a: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ve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bu  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bilgileri </a:t>
            </a:r>
            <a:r>
              <a:rPr sz="1050" spc="-125" dirty="0">
                <a:solidFill>
                  <a:srgbClr val="77787B"/>
                </a:solidFill>
                <a:latin typeface="Verdana"/>
                <a:cs typeface="Verdana"/>
              </a:rPr>
              <a:t>en 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yak</a:t>
            </a:r>
            <a:r>
              <a:rPr lang="tr-TR"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n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arkada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lar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yla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bile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olsa </a:t>
            </a:r>
            <a:r>
              <a:rPr sz="1050" spc="-130" dirty="0" err="1">
                <a:solidFill>
                  <a:srgbClr val="77787B"/>
                </a:solidFill>
                <a:latin typeface="Verdana"/>
                <a:cs typeface="Verdana"/>
              </a:rPr>
              <a:t>kimseyle</a:t>
            </a:r>
            <a:r>
              <a:rPr sz="1050" spc="-130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payla</a:t>
            </a:r>
            <a:r>
              <a:rPr lang="tr-TR"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mamas</a:t>
            </a:r>
            <a:r>
              <a:rPr lang="tr-TR" sz="1050" spc="-130" dirty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gerekti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0" dirty="0" err="1">
                <a:solidFill>
                  <a:srgbClr val="77787B"/>
                </a:solidFill>
                <a:latin typeface="Verdana"/>
                <a:cs typeface="Verdana"/>
              </a:rPr>
              <a:t>konusunda</a:t>
            </a:r>
            <a:r>
              <a:rPr sz="1050" spc="-12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unuzu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30" dirty="0" err="1">
                <a:solidFill>
                  <a:srgbClr val="77787B"/>
                </a:solidFill>
                <a:latin typeface="Verdana"/>
                <a:cs typeface="Verdana"/>
              </a:rPr>
              <a:t>mutlaka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uyar</a:t>
            </a:r>
            <a:r>
              <a:rPr lang="tr-TR"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sz="1050" spc="-125" dirty="0">
                <a:solidFill>
                  <a:srgbClr val="77787B"/>
                </a:solidFill>
                <a:latin typeface="Verdana"/>
                <a:cs typeface="Verdana"/>
              </a:rPr>
              <a:t>!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spc="-10" dirty="0">
                <a:solidFill>
                  <a:srgbClr val="F39B1F"/>
                </a:solidFill>
                <a:latin typeface="Trebuchet MS"/>
                <a:cs typeface="Trebuchet MS"/>
              </a:rPr>
              <a:t>NOT:</a:t>
            </a:r>
            <a:endParaRPr sz="1200" dirty="0">
              <a:latin typeface="Trebuchet MS"/>
              <a:cs typeface="Trebuchet MS"/>
            </a:endParaRPr>
          </a:p>
          <a:p>
            <a:pPr marL="12700" marR="308610">
              <a:lnSpc>
                <a:spcPct val="128800"/>
              </a:lnSpc>
              <a:spcBef>
                <a:spcPts val="45"/>
              </a:spcBef>
            </a:pP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Çoçu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unuza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bu </a:t>
            </a:r>
            <a:r>
              <a:rPr sz="1050" spc="-100" dirty="0" err="1">
                <a:solidFill>
                  <a:srgbClr val="77787B"/>
                </a:solidFill>
                <a:latin typeface="Verdana"/>
                <a:cs typeface="Verdana"/>
              </a:rPr>
              <a:t>anlamda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verebilece</a:t>
            </a:r>
            <a:r>
              <a:rPr lang="tr-TR"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iniz</a:t>
            </a:r>
            <a:r>
              <a:rPr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5" dirty="0">
                <a:solidFill>
                  <a:srgbClr val="77787B"/>
                </a:solidFill>
                <a:latin typeface="Verdana"/>
                <a:cs typeface="Verdana"/>
              </a:rPr>
              <a:t>en </a:t>
            </a:r>
            <a:r>
              <a:rPr sz="1050" spc="-150" dirty="0">
                <a:solidFill>
                  <a:srgbClr val="77787B"/>
                </a:solidFill>
                <a:latin typeface="Verdana"/>
                <a:cs typeface="Verdana"/>
              </a:rPr>
              <a:t>temel  </a:t>
            </a:r>
            <a:r>
              <a:rPr sz="1050" spc="-125" dirty="0">
                <a:solidFill>
                  <a:srgbClr val="77787B"/>
                </a:solidFill>
                <a:latin typeface="Verdana"/>
                <a:cs typeface="Verdana"/>
              </a:rPr>
              <a:t>tavsiyeler:</a:t>
            </a:r>
            <a:endParaRPr sz="1050" dirty="0">
              <a:latin typeface="Verdana"/>
              <a:cs typeface="Verdana"/>
            </a:endParaRPr>
          </a:p>
          <a:p>
            <a:pPr marL="12700" marR="434975">
              <a:lnSpc>
                <a:spcPct val="128800"/>
              </a:lnSpc>
            </a:pPr>
            <a:r>
              <a:rPr lang="tr-TR" sz="1050" spc="-155" dirty="0">
                <a:solidFill>
                  <a:srgbClr val="77787B"/>
                </a:solidFill>
                <a:latin typeface="Verdana"/>
                <a:cs typeface="Verdana"/>
              </a:rPr>
              <a:t>İ</a:t>
            </a:r>
            <a:r>
              <a:rPr sz="1050" spc="-155" dirty="0" err="1" smtClean="0">
                <a:solidFill>
                  <a:srgbClr val="77787B"/>
                </a:solidFill>
                <a:latin typeface="Verdana"/>
                <a:cs typeface="Verdana"/>
              </a:rPr>
              <a:t>sim</a:t>
            </a:r>
            <a:r>
              <a:rPr sz="1050" spc="-155" dirty="0">
                <a:solidFill>
                  <a:srgbClr val="77787B"/>
                </a:solidFill>
                <a:latin typeface="Verdana"/>
                <a:cs typeface="Verdana"/>
              </a:rPr>
              <a:t>, </a:t>
            </a:r>
            <a:r>
              <a:rPr sz="1050" spc="-114" dirty="0" err="1">
                <a:solidFill>
                  <a:srgbClr val="77787B"/>
                </a:solidFill>
                <a:latin typeface="Verdana"/>
                <a:cs typeface="Verdana"/>
              </a:rPr>
              <a:t>adres,telefon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40" dirty="0" err="1" smtClean="0">
                <a:solidFill>
                  <a:srgbClr val="77787B"/>
                </a:solidFill>
                <a:latin typeface="Verdana"/>
                <a:cs typeface="Verdana"/>
              </a:rPr>
              <a:t>numaras</a:t>
            </a:r>
            <a:r>
              <a:rPr lang="tr-TR"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, </a:t>
            </a:r>
            <a:r>
              <a:rPr sz="1050" spc="-114" dirty="0" err="1">
                <a:solidFill>
                  <a:srgbClr val="77787B"/>
                </a:solidFill>
                <a:latin typeface="Verdana"/>
                <a:cs typeface="Verdana"/>
              </a:rPr>
              <a:t>okul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ad</a:t>
            </a:r>
            <a:r>
              <a:rPr lang="tr-TR"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65" dirty="0" err="1">
                <a:solidFill>
                  <a:srgbClr val="77787B"/>
                </a:solidFill>
                <a:latin typeface="Verdana"/>
                <a:cs typeface="Verdana"/>
              </a:rPr>
              <a:t>gibi</a:t>
            </a:r>
            <a:r>
              <a:rPr sz="1050" spc="-6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ki</a:t>
            </a:r>
            <a:r>
              <a:rPr lang="tr-TR"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şi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sel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bilgilerini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ASLA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payla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ma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!</a:t>
            </a:r>
            <a:endParaRPr sz="1050" dirty="0">
              <a:latin typeface="Verdana"/>
              <a:cs typeface="Verdana"/>
            </a:endParaRPr>
          </a:p>
          <a:p>
            <a:pPr marL="12700" marR="5080">
              <a:lnSpc>
                <a:spcPct val="128800"/>
              </a:lnSpc>
            </a:pPr>
            <a:r>
              <a:rPr lang="tr-TR" sz="1050" spc="-155" dirty="0">
                <a:solidFill>
                  <a:srgbClr val="77787B"/>
                </a:solidFill>
                <a:latin typeface="Verdana"/>
                <a:cs typeface="Verdana"/>
              </a:rPr>
              <a:t>İ</a:t>
            </a:r>
            <a:r>
              <a:rPr sz="1050" spc="-155" dirty="0" err="1" smtClean="0">
                <a:solidFill>
                  <a:srgbClr val="77787B"/>
                </a:solidFill>
                <a:latin typeface="Verdana"/>
                <a:cs typeface="Verdana"/>
              </a:rPr>
              <a:t>nternette</a:t>
            </a:r>
            <a:r>
              <a:rPr sz="1050" spc="-15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60" dirty="0" smtClean="0">
                <a:solidFill>
                  <a:srgbClr val="77787B"/>
                </a:solidFill>
                <a:latin typeface="Verdana"/>
                <a:cs typeface="Verdana"/>
              </a:rPr>
              <a:t>tan</a:t>
            </a:r>
            <a:r>
              <a:rPr lang="tr-TR" sz="1050" spc="-160" dirty="0" err="1" smtClean="0">
                <a:solidFill>
                  <a:srgbClr val="77787B"/>
                </a:solidFill>
                <a:latin typeface="Verdana"/>
                <a:cs typeface="Verdana"/>
              </a:rPr>
              <a:t>ıştığı</a:t>
            </a:r>
            <a:r>
              <a:rPr sz="1050" spc="-160" dirty="0" smtClean="0">
                <a:solidFill>
                  <a:srgbClr val="77787B"/>
                </a:solidFill>
                <a:latin typeface="Verdana"/>
                <a:cs typeface="Verdana"/>
              </a:rPr>
              <a:t>n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insanlarla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ASLA </a:t>
            </a:r>
            <a:r>
              <a:rPr sz="1050" spc="-155" dirty="0" err="1">
                <a:solidFill>
                  <a:srgbClr val="77787B"/>
                </a:solidFill>
                <a:latin typeface="Verdana"/>
                <a:cs typeface="Verdana"/>
              </a:rPr>
              <a:t>tek</a:t>
            </a:r>
            <a:r>
              <a:rPr sz="1050" spc="-15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ba</a:t>
            </a:r>
            <a:r>
              <a:rPr lang="tr-TR"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şı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na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görü</a:t>
            </a:r>
            <a:r>
              <a:rPr lang="tr-TR"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me</a:t>
            </a:r>
            <a:r>
              <a:rPr sz="1050" spc="-130" dirty="0">
                <a:solidFill>
                  <a:srgbClr val="77787B"/>
                </a:solidFill>
                <a:latin typeface="Verdana"/>
                <a:cs typeface="Verdana"/>
              </a:rPr>
              <a:t>!  </a:t>
            </a:r>
            <a:r>
              <a:rPr sz="1050" spc="-155" dirty="0" smtClean="0">
                <a:solidFill>
                  <a:srgbClr val="77787B"/>
                </a:solidFill>
                <a:latin typeface="Verdana"/>
                <a:cs typeface="Verdana"/>
              </a:rPr>
              <a:t>Tan</a:t>
            </a:r>
            <a:r>
              <a:rPr lang="tr-TR" sz="1050" spc="-15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55" dirty="0" smtClean="0">
                <a:solidFill>
                  <a:srgbClr val="77787B"/>
                </a:solidFill>
                <a:latin typeface="Verdana"/>
                <a:cs typeface="Verdana"/>
              </a:rPr>
              <a:t>mad</a:t>
            </a:r>
            <a:r>
              <a:rPr lang="tr-TR" sz="1050" spc="-155" dirty="0" err="1" smtClean="0">
                <a:solidFill>
                  <a:srgbClr val="77787B"/>
                </a:solidFill>
                <a:latin typeface="Verdana"/>
                <a:cs typeface="Verdana"/>
              </a:rPr>
              <a:t>ığı</a:t>
            </a:r>
            <a:r>
              <a:rPr sz="1050" spc="-155" dirty="0" smtClean="0">
                <a:solidFill>
                  <a:srgbClr val="77787B"/>
                </a:solidFill>
                <a:latin typeface="Verdana"/>
                <a:cs typeface="Verdana"/>
              </a:rPr>
              <a:t>n 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ki</a:t>
            </a:r>
            <a:r>
              <a:rPr lang="tr-TR"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şi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lerden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gelen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e-mailleri 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ASLA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açma!</a:t>
            </a:r>
            <a:endParaRPr sz="1050" dirty="0">
              <a:latin typeface="Verdana"/>
              <a:cs typeface="Verdana"/>
            </a:endParaRPr>
          </a:p>
          <a:p>
            <a:pPr marL="12700" marR="94615">
              <a:lnSpc>
                <a:spcPct val="128699"/>
              </a:lnSpc>
            </a:pPr>
            <a:r>
              <a:rPr sz="1050" spc="-150" dirty="0" smtClean="0">
                <a:solidFill>
                  <a:srgbClr val="77787B"/>
                </a:solidFill>
                <a:latin typeface="Verdana"/>
                <a:cs typeface="Verdana"/>
              </a:rPr>
              <a:t>Tan</a:t>
            </a:r>
            <a:r>
              <a:rPr lang="tr-TR" sz="1050" spc="-15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50" dirty="0" smtClean="0">
                <a:solidFill>
                  <a:srgbClr val="77787B"/>
                </a:solidFill>
                <a:latin typeface="Verdana"/>
                <a:cs typeface="Verdana"/>
              </a:rPr>
              <a:t>mad</a:t>
            </a:r>
            <a:r>
              <a:rPr lang="tr-TR" sz="1050" spc="-150" dirty="0" err="1" smtClean="0">
                <a:solidFill>
                  <a:srgbClr val="77787B"/>
                </a:solidFill>
                <a:latin typeface="Verdana"/>
                <a:cs typeface="Verdana"/>
              </a:rPr>
              <a:t>ığı</a:t>
            </a:r>
            <a:r>
              <a:rPr sz="1050" spc="-150" dirty="0" smtClean="0">
                <a:solidFill>
                  <a:srgbClr val="77787B"/>
                </a:solidFill>
                <a:latin typeface="Verdana"/>
                <a:cs typeface="Verdana"/>
              </a:rPr>
              <a:t>n </a:t>
            </a:r>
            <a:r>
              <a:rPr sz="1050" spc="-90" dirty="0" err="1">
                <a:solidFill>
                  <a:srgbClr val="77787B"/>
                </a:solidFill>
                <a:latin typeface="Verdana"/>
                <a:cs typeface="Verdana"/>
              </a:rPr>
              <a:t>insanlarla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foto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raflar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lang="tr-TR" sz="1050" spc="-114" dirty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ASLA 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payla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ma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!  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“Bir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çok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Avrupa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ülkesinde </a:t>
            </a: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ve </a:t>
            </a:r>
            <a:r>
              <a:rPr sz="1050" spc="-85" dirty="0" err="1">
                <a:solidFill>
                  <a:srgbClr val="77787B"/>
                </a:solidFill>
                <a:latin typeface="Verdana"/>
                <a:cs typeface="Verdana"/>
              </a:rPr>
              <a:t>Amerika’da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yap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lan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ara</a:t>
            </a:r>
            <a:r>
              <a:rPr lang="tr-TR"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ştı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rmalar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,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özellikle 8-14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ya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ş </a:t>
            </a:r>
            <a:r>
              <a:rPr sz="1050" spc="-120" dirty="0" err="1" smtClean="0">
                <a:solidFill>
                  <a:srgbClr val="77787B"/>
                </a:solidFill>
                <a:latin typeface="Verdana"/>
                <a:cs typeface="Verdana"/>
              </a:rPr>
              <a:t>aras</a:t>
            </a:r>
            <a:r>
              <a:rPr lang="tr-TR" sz="1050" spc="-120" dirty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çocuklar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sz="1050" spc="-4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,</a:t>
            </a:r>
            <a:endParaRPr sz="1050" dirty="0">
              <a:latin typeface="Verdana"/>
              <a:cs typeface="Verdana"/>
            </a:endParaRPr>
          </a:p>
          <a:p>
            <a:pPr marL="12700" marR="255270" algn="just">
              <a:lnSpc>
                <a:spcPct val="128699"/>
              </a:lnSpc>
            </a:pPr>
            <a:r>
              <a:rPr lang="tr-TR" sz="1050" spc="-155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55" dirty="0" err="1" smtClean="0">
                <a:solidFill>
                  <a:srgbClr val="77787B"/>
                </a:solidFill>
                <a:latin typeface="Verdana"/>
                <a:cs typeface="Verdana"/>
              </a:rPr>
              <a:t>nternette</a:t>
            </a:r>
            <a:r>
              <a:rPr sz="1050" spc="-15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kendilerine </a:t>
            </a: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ve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ailelerine </a:t>
            </a:r>
            <a:r>
              <a:rPr sz="1050" spc="-90" dirty="0" err="1">
                <a:solidFill>
                  <a:srgbClr val="77787B"/>
                </a:solidFill>
                <a:latin typeface="Verdana"/>
                <a:cs typeface="Verdana"/>
              </a:rPr>
              <a:t>ait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ki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isel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5" dirty="0" err="1">
                <a:solidFill>
                  <a:srgbClr val="77787B"/>
                </a:solidFill>
                <a:latin typeface="Verdana"/>
                <a:cs typeface="Verdana"/>
              </a:rPr>
              <a:t>bilgileri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tan</a:t>
            </a:r>
            <a:r>
              <a:rPr lang="tr-TR"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mad</a:t>
            </a:r>
            <a:r>
              <a:rPr lang="tr-TR"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40" dirty="0" err="1" smtClean="0">
                <a:solidFill>
                  <a:srgbClr val="77787B"/>
                </a:solidFill>
                <a:latin typeface="Verdana"/>
                <a:cs typeface="Verdana"/>
              </a:rPr>
              <a:t>klar</a:t>
            </a:r>
            <a:r>
              <a:rPr lang="tr-TR" sz="1050" spc="-140" dirty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5" dirty="0">
                <a:solidFill>
                  <a:srgbClr val="77787B"/>
                </a:solidFill>
                <a:latin typeface="Verdana"/>
                <a:cs typeface="Verdana"/>
              </a:rPr>
              <a:t>kimselere </a:t>
            </a: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ve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sitelere </a:t>
            </a: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vermeye </a:t>
            </a:r>
            <a:r>
              <a:rPr sz="1050" spc="-100" dirty="0" err="1">
                <a:solidFill>
                  <a:srgbClr val="77787B"/>
                </a:solidFill>
                <a:latin typeface="Verdana"/>
                <a:cs typeface="Verdana"/>
              </a:rPr>
              <a:t>meyilli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olduklar</a:t>
            </a:r>
            <a:r>
              <a:rPr lang="tr-TR"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lang="tr-TR" sz="1050" spc="-125" dirty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7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göstermi</a:t>
            </a:r>
            <a:r>
              <a:rPr lang="tr-TR"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şti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r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.”</a:t>
            </a:r>
            <a:endParaRPr sz="1050" dirty="0">
              <a:latin typeface="Verdana"/>
              <a:cs typeface="Verdana"/>
            </a:endParaRPr>
          </a:p>
          <a:p>
            <a:pPr marR="148590" algn="r">
              <a:lnSpc>
                <a:spcPct val="100000"/>
              </a:lnSpc>
              <a:spcBef>
                <a:spcPts val="785"/>
              </a:spcBef>
            </a:pPr>
            <a:r>
              <a:rPr sz="800" spc="40" dirty="0" smtClean="0">
                <a:solidFill>
                  <a:srgbClr val="F39B1F"/>
                </a:solidFill>
                <a:latin typeface="Trebuchet MS"/>
                <a:cs typeface="Trebuchet MS"/>
              </a:rPr>
              <a:t>11</a:t>
            </a:r>
            <a:r>
              <a:rPr lang="tr-TR" sz="800" spc="40" dirty="0" smtClean="0">
                <a:solidFill>
                  <a:srgbClr val="F39B1F"/>
                </a:solidFill>
                <a:latin typeface="Trebuchet MS"/>
                <a:cs typeface="Trebuchet MS"/>
              </a:rPr>
              <a:t> 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44392" y="5123116"/>
            <a:ext cx="535940" cy="3175"/>
          </a:xfrm>
          <a:custGeom>
            <a:avLst/>
            <a:gdLst/>
            <a:ahLst/>
            <a:cxnLst/>
            <a:rect l="l" t="t" r="r" b="b"/>
            <a:pathLst>
              <a:path w="535939" h="3175">
                <a:moveTo>
                  <a:pt x="0" y="3175"/>
                </a:moveTo>
                <a:lnTo>
                  <a:pt x="535609" y="3175"/>
                </a:lnTo>
                <a:lnTo>
                  <a:pt x="535609" y="0"/>
                </a:lnTo>
                <a:lnTo>
                  <a:pt x="0" y="0"/>
                </a:lnTo>
                <a:lnTo>
                  <a:pt x="0" y="3175"/>
                </a:lnTo>
                <a:close/>
              </a:path>
            </a:pathLst>
          </a:custGeom>
          <a:solidFill>
            <a:srgbClr val="8A8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299" y="407555"/>
            <a:ext cx="2232025" cy="667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lang="tr-TR" spc="-95" dirty="0" smtClean="0"/>
              <a:t>Şİ</a:t>
            </a:r>
            <a:r>
              <a:rPr spc="-95" dirty="0" smtClean="0"/>
              <a:t>FRE </a:t>
            </a:r>
            <a:r>
              <a:rPr spc="-10" dirty="0"/>
              <a:t>VE </a:t>
            </a:r>
            <a:r>
              <a:rPr spc="-85" dirty="0" smtClean="0"/>
              <a:t>K</a:t>
            </a:r>
            <a:r>
              <a:rPr lang="tr-TR" spc="-85" dirty="0" smtClean="0"/>
              <a:t>İŞİ</a:t>
            </a:r>
            <a:r>
              <a:rPr spc="-85" dirty="0" smtClean="0"/>
              <a:t>SEL </a:t>
            </a:r>
            <a:r>
              <a:rPr spc="-90" dirty="0" smtClean="0"/>
              <a:t>B</a:t>
            </a:r>
            <a:r>
              <a:rPr lang="tr-TR" spc="-90" dirty="0" smtClean="0"/>
              <a:t>İ</a:t>
            </a:r>
            <a:r>
              <a:rPr spc="-90" dirty="0" smtClean="0"/>
              <a:t>LG</a:t>
            </a:r>
            <a:r>
              <a:rPr lang="tr-TR" spc="-90" dirty="0" smtClean="0"/>
              <a:t>İ</a:t>
            </a:r>
            <a:r>
              <a:rPr spc="-90" dirty="0" smtClean="0"/>
              <a:t>LER</a:t>
            </a:r>
            <a:r>
              <a:rPr lang="tr-TR" spc="-90" dirty="0" smtClean="0"/>
              <a:t>İ</a:t>
            </a:r>
            <a:r>
              <a:rPr spc="-90" dirty="0" smtClean="0"/>
              <a:t>N</a:t>
            </a:r>
            <a:r>
              <a:rPr lang="tr-TR" spc="-90" dirty="0"/>
              <a:t>İ</a:t>
            </a:r>
            <a:r>
              <a:rPr spc="-90" dirty="0" smtClean="0"/>
              <a:t>  </a:t>
            </a:r>
            <a:r>
              <a:rPr spc="20" dirty="0" smtClean="0"/>
              <a:t>PAYLA</a:t>
            </a:r>
            <a:r>
              <a:rPr lang="tr-TR" spc="20" dirty="0" smtClean="0"/>
              <a:t>Ş</a:t>
            </a:r>
            <a:r>
              <a:rPr spc="20" dirty="0" smtClean="0"/>
              <a:t>MAMASI </a:t>
            </a:r>
            <a:r>
              <a:rPr spc="60" dirty="0"/>
              <a:t>KONUSUNDA  </a:t>
            </a:r>
            <a:r>
              <a:rPr spc="45" dirty="0" smtClean="0"/>
              <a:t>ÇOCU</a:t>
            </a:r>
            <a:r>
              <a:rPr lang="tr-TR" spc="45" dirty="0" smtClean="0"/>
              <a:t>Ğ</a:t>
            </a:r>
            <a:r>
              <a:rPr spc="45" dirty="0" smtClean="0"/>
              <a:t>UNUZU</a:t>
            </a:r>
            <a:r>
              <a:rPr spc="-25" dirty="0" smtClean="0"/>
              <a:t> </a:t>
            </a:r>
            <a:r>
              <a:rPr spc="-65" dirty="0" smtClean="0"/>
              <a:t>B</a:t>
            </a:r>
            <a:r>
              <a:rPr lang="tr-TR" spc="-65" dirty="0" smtClean="0"/>
              <a:t>İ</a:t>
            </a:r>
            <a:r>
              <a:rPr spc="-65" dirty="0" smtClean="0"/>
              <a:t>LG</a:t>
            </a:r>
            <a:r>
              <a:rPr lang="tr-TR" spc="-65" dirty="0" smtClean="0"/>
              <a:t>İ</a:t>
            </a:r>
            <a:r>
              <a:rPr spc="-65" dirty="0" smtClean="0"/>
              <a:t>LEND</a:t>
            </a:r>
            <a:r>
              <a:rPr lang="tr-TR" spc="-65" dirty="0" smtClean="0"/>
              <a:t>İ</a:t>
            </a:r>
            <a:r>
              <a:rPr spc="-65" dirty="0" smtClean="0"/>
              <a:t>R</a:t>
            </a:r>
            <a:r>
              <a:rPr lang="tr-TR" spc="-65" dirty="0" smtClean="0"/>
              <a:t>İ</a:t>
            </a:r>
            <a:r>
              <a:rPr spc="-65" dirty="0" smtClean="0"/>
              <a:t>N</a:t>
            </a:r>
            <a:r>
              <a:rPr spc="-65" dirty="0"/>
              <a:t>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299" y="425386"/>
            <a:ext cx="1898014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 smtClean="0"/>
              <a:t>A</a:t>
            </a:r>
            <a:r>
              <a:rPr lang="tr-TR" spc="-40" dirty="0" smtClean="0"/>
              <a:t>Ş</a:t>
            </a:r>
            <a:r>
              <a:rPr spc="-40" dirty="0" smtClean="0"/>
              <a:t>IRI </a:t>
            </a:r>
            <a:r>
              <a:rPr spc="-95" dirty="0" smtClean="0"/>
              <a:t>TEPK</a:t>
            </a:r>
            <a:r>
              <a:rPr lang="tr-TR" spc="-95" dirty="0" smtClean="0"/>
              <a:t>İ</a:t>
            </a:r>
            <a:r>
              <a:rPr spc="-95" dirty="0" smtClean="0"/>
              <a:t>LER</a:t>
            </a:r>
            <a:r>
              <a:rPr spc="-20" dirty="0" smtClean="0"/>
              <a:t> </a:t>
            </a:r>
            <a:r>
              <a:rPr spc="-15" dirty="0" smtClean="0"/>
              <a:t>VERMEY</a:t>
            </a:r>
            <a:r>
              <a:rPr lang="tr-TR" spc="-15" dirty="0" smtClean="0"/>
              <a:t>İ</a:t>
            </a:r>
            <a:r>
              <a:rPr spc="-15" dirty="0" smtClean="0"/>
              <a:t>N</a:t>
            </a:r>
            <a:r>
              <a:rPr spc="-15" dirty="0"/>
              <a:t>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9299" y="702900"/>
            <a:ext cx="2891790" cy="3180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9099"/>
              </a:lnSpc>
              <a:spcBef>
                <a:spcPts val="95"/>
              </a:spcBef>
            </a:pPr>
            <a:r>
              <a:rPr lang="tr-TR" sz="1050" spc="-140" dirty="0">
                <a:solidFill>
                  <a:srgbClr val="77787B"/>
                </a:solidFill>
                <a:latin typeface="Verdana"/>
                <a:cs typeface="Verdana"/>
              </a:rPr>
              <a:t>İ</a:t>
            </a:r>
            <a:r>
              <a:rPr sz="1050" spc="-140" dirty="0" err="1" smtClean="0">
                <a:solidFill>
                  <a:srgbClr val="77787B"/>
                </a:solidFill>
                <a:latin typeface="Verdana"/>
                <a:cs typeface="Verdana"/>
              </a:rPr>
              <a:t>nternette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0" dirty="0" err="1" smtClean="0">
                <a:solidFill>
                  <a:srgbClr val="77787B"/>
                </a:solidFill>
                <a:latin typeface="Verdana"/>
                <a:cs typeface="Verdana"/>
              </a:rPr>
              <a:t>ya</a:t>
            </a:r>
            <a:r>
              <a:rPr lang="tr-TR" sz="1050" spc="-120" dirty="0" err="1" smtClean="0">
                <a:solidFill>
                  <a:srgbClr val="77787B"/>
                </a:solidFill>
                <a:latin typeface="Verdana"/>
                <a:cs typeface="Verdana"/>
              </a:rPr>
              <a:t>şadığı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herhangi </a:t>
            </a:r>
            <a:r>
              <a:rPr sz="1050" spc="-60" dirty="0">
                <a:solidFill>
                  <a:srgbClr val="77787B"/>
                </a:solidFill>
                <a:latin typeface="Verdana"/>
                <a:cs typeface="Verdana"/>
              </a:rPr>
              <a:t>bir </a:t>
            </a:r>
            <a:r>
              <a:rPr sz="1050" spc="-110" dirty="0" err="1">
                <a:solidFill>
                  <a:srgbClr val="77787B"/>
                </a:solidFill>
                <a:latin typeface="Verdana"/>
                <a:cs typeface="Verdana"/>
              </a:rPr>
              <a:t>sorun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5" dirty="0" err="1" smtClean="0">
                <a:solidFill>
                  <a:srgbClr val="77787B"/>
                </a:solidFill>
                <a:latin typeface="Verdana"/>
                <a:cs typeface="Verdana"/>
              </a:rPr>
              <a:t>oldu</a:t>
            </a:r>
            <a:r>
              <a:rPr lang="tr-TR" sz="1050" spc="-8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85" dirty="0" err="1" smtClean="0">
                <a:solidFill>
                  <a:srgbClr val="77787B"/>
                </a:solidFill>
                <a:latin typeface="Verdana"/>
                <a:cs typeface="Verdana"/>
              </a:rPr>
              <a:t>unda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, 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unuzun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bu </a:t>
            </a:r>
            <a:r>
              <a:rPr sz="1050" spc="-125" dirty="0">
                <a:solidFill>
                  <a:srgbClr val="77787B"/>
                </a:solidFill>
                <a:latin typeface="Verdana"/>
                <a:cs typeface="Verdana"/>
              </a:rPr>
              <a:t>durumu </a:t>
            </a:r>
            <a:r>
              <a:rPr sz="1050" spc="-75" dirty="0" err="1">
                <a:solidFill>
                  <a:srgbClr val="77787B"/>
                </a:solidFill>
                <a:latin typeface="Verdana"/>
                <a:cs typeface="Verdana"/>
              </a:rPr>
              <a:t>sizinle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5" dirty="0" err="1" smtClean="0">
                <a:solidFill>
                  <a:srgbClr val="77787B"/>
                </a:solidFill>
                <a:latin typeface="Verdana"/>
                <a:cs typeface="Verdana"/>
              </a:rPr>
              <a:t>payla</a:t>
            </a:r>
            <a:r>
              <a:rPr lang="tr-TR" sz="1050" spc="-75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75" dirty="0" err="1" smtClean="0">
                <a:solidFill>
                  <a:srgbClr val="77787B"/>
                </a:solidFill>
                <a:latin typeface="Verdana"/>
                <a:cs typeface="Verdana"/>
              </a:rPr>
              <a:t>abilece</a:t>
            </a:r>
            <a:r>
              <a:rPr lang="tr-TR" sz="1050" spc="-7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75" dirty="0" err="1" smtClean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75" dirty="0" smtClean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konusunda 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kendisini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rahat </a:t>
            </a:r>
            <a:r>
              <a:rPr sz="1050" spc="-114" dirty="0" err="1">
                <a:solidFill>
                  <a:srgbClr val="77787B"/>
                </a:solidFill>
                <a:latin typeface="Verdana"/>
                <a:cs typeface="Verdana"/>
              </a:rPr>
              <a:t>hissetmesini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sa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lay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n 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ve 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bu </a:t>
            </a:r>
            <a:r>
              <a:rPr sz="1050" spc="-125" dirty="0">
                <a:solidFill>
                  <a:srgbClr val="77787B"/>
                </a:solidFill>
                <a:latin typeface="Verdana"/>
                <a:cs typeface="Verdana"/>
              </a:rPr>
              <a:t>durumu </a:t>
            </a:r>
            <a:r>
              <a:rPr sz="1050" spc="-75" dirty="0" err="1">
                <a:solidFill>
                  <a:srgbClr val="77787B"/>
                </a:solidFill>
                <a:latin typeface="Verdana"/>
                <a:cs typeface="Verdana"/>
              </a:rPr>
              <a:t>sizinle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payla</a:t>
            </a:r>
            <a:r>
              <a:rPr lang="tr-TR"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ştığı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nda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ASLA </a:t>
            </a:r>
            <a:r>
              <a:rPr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a</a:t>
            </a:r>
            <a:r>
              <a:rPr lang="tr-TR" sz="1050" spc="-135" dirty="0" err="1" smtClean="0">
                <a:solidFill>
                  <a:srgbClr val="77787B"/>
                </a:solidFill>
                <a:latin typeface="Verdana"/>
                <a:cs typeface="Verdana"/>
              </a:rPr>
              <a:t>şırı</a:t>
            </a:r>
            <a:r>
              <a:rPr lang="tr-TR"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tepki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vermeyin,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onunla 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birlikte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çözüm </a:t>
            </a:r>
            <a:r>
              <a:rPr sz="1050" spc="-100" dirty="0" err="1">
                <a:solidFill>
                  <a:srgbClr val="77787B"/>
                </a:solidFill>
                <a:latin typeface="Verdana"/>
                <a:cs typeface="Verdana"/>
              </a:rPr>
              <a:t>bulmaya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0" dirty="0" err="1" smtClean="0">
                <a:solidFill>
                  <a:srgbClr val="77787B"/>
                </a:solidFill>
                <a:latin typeface="Verdana"/>
                <a:cs typeface="Verdana"/>
              </a:rPr>
              <a:t>çal</a:t>
            </a:r>
            <a:r>
              <a:rPr lang="tr-TR"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ışı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sz="1050" spc="-120" dirty="0">
                <a:solidFill>
                  <a:srgbClr val="77787B"/>
                </a:solidFill>
                <a:latin typeface="Verdana"/>
                <a:cs typeface="Verdana"/>
              </a:rPr>
              <a:t>.  </a:t>
            </a:r>
            <a:r>
              <a:rPr sz="1200" spc="35" dirty="0">
                <a:solidFill>
                  <a:srgbClr val="F39B1F"/>
                </a:solidFill>
                <a:latin typeface="Trebuchet MS"/>
                <a:cs typeface="Trebuchet MS"/>
              </a:rPr>
              <a:t>UNUTMAYIN!</a:t>
            </a:r>
            <a:endParaRPr sz="1200" dirty="0">
              <a:latin typeface="Trebuchet MS"/>
              <a:cs typeface="Trebuchet MS"/>
            </a:endParaRPr>
          </a:p>
          <a:p>
            <a:pPr marL="12700" marR="195580">
              <a:lnSpc>
                <a:spcPct val="129400"/>
              </a:lnSpc>
              <a:spcBef>
                <a:spcPts val="40"/>
              </a:spcBef>
            </a:pPr>
            <a:r>
              <a:rPr sz="1050" spc="-85" dirty="0" err="1">
                <a:solidFill>
                  <a:srgbClr val="77787B"/>
                </a:solidFill>
                <a:latin typeface="Verdana"/>
                <a:cs typeface="Verdana"/>
              </a:rPr>
              <a:t>Sorunlarla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kar</a:t>
            </a:r>
            <a:r>
              <a:rPr lang="tr-TR"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şıl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a</a:t>
            </a:r>
            <a:r>
              <a:rPr lang="tr-TR"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şm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ak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unuzun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5" dirty="0">
                <a:solidFill>
                  <a:srgbClr val="77787B"/>
                </a:solidFill>
                <a:latin typeface="Verdana"/>
                <a:cs typeface="Verdana"/>
              </a:rPr>
              <a:t>suçu  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olmayabilir! </a:t>
            </a:r>
            <a:r>
              <a:rPr lang="tr-TR" sz="1050" spc="-140" dirty="0">
                <a:solidFill>
                  <a:srgbClr val="77787B"/>
                </a:solidFill>
                <a:latin typeface="Verdana"/>
                <a:cs typeface="Verdana"/>
              </a:rPr>
              <a:t>İ</a:t>
            </a:r>
            <a:r>
              <a:rPr sz="1050" spc="-140" dirty="0" err="1" smtClean="0">
                <a:solidFill>
                  <a:srgbClr val="77787B"/>
                </a:solidFill>
                <a:latin typeface="Verdana"/>
                <a:cs typeface="Verdana"/>
              </a:rPr>
              <a:t>nternette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sadece </a:t>
            </a:r>
            <a:r>
              <a:rPr sz="1050" spc="-90" dirty="0" err="1">
                <a:solidFill>
                  <a:srgbClr val="77787B"/>
                </a:solidFill>
                <a:latin typeface="Verdana"/>
                <a:cs typeface="Verdana"/>
              </a:rPr>
              <a:t>çocuklar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5" dirty="0" smtClean="0">
                <a:solidFill>
                  <a:srgbClr val="77787B"/>
                </a:solidFill>
                <a:latin typeface="Verdana"/>
                <a:cs typeface="Verdana"/>
              </a:rPr>
              <a:t>de</a:t>
            </a:r>
            <a:r>
              <a:rPr lang="tr-TR" sz="1050" spc="-7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75" dirty="0" err="1" smtClean="0">
                <a:solidFill>
                  <a:srgbClr val="77787B"/>
                </a:solidFill>
                <a:latin typeface="Verdana"/>
                <a:cs typeface="Verdana"/>
              </a:rPr>
              <a:t>il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,  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yeti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kinlerde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istemedi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0" dirty="0" err="1">
                <a:solidFill>
                  <a:srgbClr val="77787B"/>
                </a:solidFill>
                <a:latin typeface="Verdana"/>
                <a:cs typeface="Verdana"/>
              </a:rPr>
              <a:t>içeriklerle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kar</a:t>
            </a:r>
            <a:r>
              <a:rPr lang="tr-TR"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şılaş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abilir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.  </a:t>
            </a:r>
            <a:r>
              <a:rPr sz="1200" spc="15" dirty="0">
                <a:solidFill>
                  <a:srgbClr val="F39B1F"/>
                </a:solidFill>
                <a:latin typeface="Trebuchet MS"/>
                <a:cs typeface="Trebuchet MS"/>
              </a:rPr>
              <a:t>UYARI</a:t>
            </a:r>
            <a:endParaRPr sz="1200" dirty="0">
              <a:latin typeface="Trebuchet MS"/>
              <a:cs typeface="Trebuchet MS"/>
            </a:endParaRPr>
          </a:p>
          <a:p>
            <a:pPr marL="12700" marR="66040">
              <a:lnSpc>
                <a:spcPct val="128800"/>
              </a:lnSpc>
              <a:spcBef>
                <a:spcPts val="45"/>
              </a:spcBef>
            </a:pPr>
            <a:r>
              <a:rPr sz="1050" spc="-75" dirty="0" err="1" smtClean="0">
                <a:solidFill>
                  <a:srgbClr val="77787B"/>
                </a:solidFill>
                <a:latin typeface="Verdana"/>
                <a:cs typeface="Verdana"/>
              </a:rPr>
              <a:t>Verece</a:t>
            </a:r>
            <a:r>
              <a:rPr lang="tr-TR" sz="1050" spc="-75" dirty="0" err="1" smtClean="0">
                <a:solidFill>
                  <a:srgbClr val="77787B"/>
                </a:solidFill>
                <a:latin typeface="Verdana"/>
                <a:cs typeface="Verdana"/>
              </a:rPr>
              <a:t>ği</a:t>
            </a:r>
            <a:r>
              <a:rPr sz="1050" spc="-75" dirty="0" err="1" smtClean="0">
                <a:solidFill>
                  <a:srgbClr val="77787B"/>
                </a:solidFill>
                <a:latin typeface="Verdana"/>
                <a:cs typeface="Verdana"/>
              </a:rPr>
              <a:t>niz</a:t>
            </a:r>
            <a:r>
              <a:rPr sz="1050" spc="-7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a</a:t>
            </a:r>
            <a:r>
              <a:rPr lang="tr-TR" sz="1050" spc="-135" dirty="0" err="1" smtClean="0">
                <a:solidFill>
                  <a:srgbClr val="77787B"/>
                </a:solidFill>
                <a:latin typeface="Verdana"/>
                <a:cs typeface="Verdana"/>
              </a:rPr>
              <a:t>şırı</a:t>
            </a:r>
            <a:r>
              <a:rPr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tepkiler </a:t>
            </a:r>
            <a:r>
              <a:rPr sz="1050" spc="-125" dirty="0">
                <a:solidFill>
                  <a:srgbClr val="77787B"/>
                </a:solidFill>
                <a:latin typeface="Verdana"/>
                <a:cs typeface="Verdana"/>
              </a:rPr>
              <a:t>(ör: </a:t>
            </a:r>
            <a:r>
              <a:rPr lang="tr-TR"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nternetin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yasaklanmas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gibi),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unuzun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60" dirty="0">
                <a:solidFill>
                  <a:srgbClr val="77787B"/>
                </a:solidFill>
                <a:latin typeface="Verdana"/>
                <a:cs typeface="Verdana"/>
              </a:rPr>
              <a:t>bir 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daha</a:t>
            </a:r>
            <a:r>
              <a:rPr sz="1050" spc="16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sizinle</a:t>
            </a:r>
            <a:endParaRPr sz="1050" dirty="0">
              <a:latin typeface="Verdana"/>
              <a:cs typeface="Verdana"/>
            </a:endParaRPr>
          </a:p>
          <a:p>
            <a:pPr marL="12700" marR="93345">
              <a:lnSpc>
                <a:spcPct val="128800"/>
              </a:lnSpc>
            </a:pPr>
            <a:r>
              <a:rPr lang="tr-TR" sz="1050" spc="-140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40" dirty="0" err="1" smtClean="0">
                <a:solidFill>
                  <a:srgbClr val="77787B"/>
                </a:solidFill>
                <a:latin typeface="Verdana"/>
                <a:cs typeface="Verdana"/>
              </a:rPr>
              <a:t>nternet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hakk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nda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0" dirty="0" err="1">
                <a:solidFill>
                  <a:srgbClr val="77787B"/>
                </a:solidFill>
                <a:latin typeface="Verdana"/>
                <a:cs typeface="Verdana"/>
              </a:rPr>
              <a:t>hiçbir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25" dirty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ey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payla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mamas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na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ve  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böylelikle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de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tehlikelere </a:t>
            </a:r>
            <a:r>
              <a:rPr sz="1050" spc="-70" dirty="0" err="1">
                <a:solidFill>
                  <a:srgbClr val="77787B"/>
                </a:solidFill>
                <a:latin typeface="Verdana"/>
                <a:cs typeface="Verdana"/>
              </a:rPr>
              <a:t>daha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0" dirty="0" err="1" smtClean="0">
                <a:solidFill>
                  <a:srgbClr val="77787B"/>
                </a:solidFill>
                <a:latin typeface="Verdana"/>
                <a:cs typeface="Verdana"/>
              </a:rPr>
              <a:t>aç</a:t>
            </a:r>
            <a:r>
              <a:rPr lang="tr-TR"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k </a:t>
            </a:r>
            <a:r>
              <a:rPr sz="1050" spc="-135" dirty="0" err="1">
                <a:solidFill>
                  <a:srgbClr val="77787B"/>
                </a:solidFill>
                <a:latin typeface="Verdana"/>
                <a:cs typeface="Verdana"/>
              </a:rPr>
              <a:t>ve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savunmas</a:t>
            </a:r>
            <a:r>
              <a:rPr lang="tr-TR"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z  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hale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gelmesine </a:t>
            </a:r>
            <a:r>
              <a:rPr sz="1050" spc="-110" dirty="0" err="1">
                <a:solidFill>
                  <a:srgbClr val="77787B"/>
                </a:solidFill>
                <a:latin typeface="Verdana"/>
                <a:cs typeface="Verdana"/>
              </a:rPr>
              <a:t>neden</a:t>
            </a:r>
            <a:r>
              <a:rPr sz="1050" spc="7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olacakt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r.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300" y="4959044"/>
            <a:ext cx="1428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0" dirty="0">
                <a:solidFill>
                  <a:srgbClr val="F39B1F"/>
                </a:solidFill>
                <a:latin typeface="Trebuchet MS"/>
                <a:cs typeface="Trebuchet MS"/>
              </a:rPr>
              <a:t>12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116423"/>
            <a:ext cx="572135" cy="3175"/>
          </a:xfrm>
          <a:custGeom>
            <a:avLst/>
            <a:gdLst/>
            <a:ahLst/>
            <a:cxnLst/>
            <a:rect l="l" t="t" r="r" b="b"/>
            <a:pathLst>
              <a:path w="572135" h="3175">
                <a:moveTo>
                  <a:pt x="571601" y="0"/>
                </a:moveTo>
                <a:lnTo>
                  <a:pt x="0" y="0"/>
                </a:lnTo>
                <a:lnTo>
                  <a:pt x="0" y="3175"/>
                </a:lnTo>
                <a:lnTo>
                  <a:pt x="571601" y="3175"/>
                </a:lnTo>
                <a:lnTo>
                  <a:pt x="571601" y="0"/>
                </a:lnTo>
                <a:close/>
              </a:path>
            </a:pathLst>
          </a:custGeom>
          <a:solidFill>
            <a:srgbClr val="8A8C8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500" y="2779426"/>
            <a:ext cx="3013075" cy="23335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4604">
              <a:lnSpc>
                <a:spcPct val="129200"/>
              </a:lnSpc>
              <a:spcBef>
                <a:spcPts val="95"/>
              </a:spcBef>
            </a:pP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unuzun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30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nternetle</a:t>
            </a: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45" dirty="0">
                <a:solidFill>
                  <a:srgbClr val="77787B"/>
                </a:solidFill>
                <a:latin typeface="Verdana"/>
                <a:cs typeface="Verdana"/>
              </a:rPr>
              <a:t>ilgili 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herhangi </a:t>
            </a:r>
            <a:r>
              <a:rPr sz="1050" spc="-60" dirty="0">
                <a:solidFill>
                  <a:srgbClr val="77787B"/>
                </a:solidFill>
                <a:latin typeface="Verdana"/>
                <a:cs typeface="Verdana"/>
              </a:rPr>
              <a:t>bir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konuda  </a:t>
            </a:r>
            <a:r>
              <a:rPr sz="1050" spc="-100" dirty="0" err="1">
                <a:solidFill>
                  <a:srgbClr val="77787B"/>
                </a:solidFill>
                <a:latin typeface="Verdana"/>
                <a:cs typeface="Verdana"/>
              </a:rPr>
              <a:t>tehlikede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oldu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unu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hissetti</a:t>
            </a:r>
            <a:r>
              <a:rPr lang="tr-TR"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inizde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ya </a:t>
            </a:r>
            <a:r>
              <a:rPr sz="1050" spc="-60" dirty="0">
                <a:solidFill>
                  <a:srgbClr val="77787B"/>
                </a:solidFill>
                <a:latin typeface="Verdana"/>
                <a:cs typeface="Verdana"/>
              </a:rPr>
              <a:t>da 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ço</a:t>
            </a:r>
            <a:r>
              <a:rPr lang="tr-TR"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cuğ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unuz</a:t>
            </a:r>
            <a:r>
              <a:rPr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sizinle 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böyle </a:t>
            </a:r>
            <a:r>
              <a:rPr sz="1050" spc="-60" dirty="0">
                <a:solidFill>
                  <a:srgbClr val="77787B"/>
                </a:solidFill>
                <a:latin typeface="Verdana"/>
                <a:cs typeface="Verdana"/>
              </a:rPr>
              <a:t>bir </a:t>
            </a:r>
            <a:r>
              <a:rPr sz="1050" spc="-125" dirty="0" err="1">
                <a:solidFill>
                  <a:srgbClr val="77787B"/>
                </a:solidFill>
                <a:latin typeface="Verdana"/>
                <a:cs typeface="Verdana"/>
              </a:rPr>
              <a:t>durumu</a:t>
            </a:r>
            <a:r>
              <a:rPr sz="1050" spc="-12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payla</a:t>
            </a:r>
            <a:r>
              <a:rPr lang="tr-TR"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ştığı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nda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mutlaka 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harekete 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geçin. </a:t>
            </a:r>
            <a:r>
              <a:rPr sz="1050" spc="-60" dirty="0">
                <a:solidFill>
                  <a:srgbClr val="77787B"/>
                </a:solidFill>
                <a:latin typeface="Verdana"/>
                <a:cs typeface="Verdana"/>
              </a:rPr>
              <a:t>(Adli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veya </a:t>
            </a:r>
            <a:r>
              <a:rPr sz="1050" spc="-50" dirty="0">
                <a:solidFill>
                  <a:srgbClr val="77787B"/>
                </a:solidFill>
                <a:latin typeface="Verdana"/>
                <a:cs typeface="Verdana"/>
              </a:rPr>
              <a:t>idari </a:t>
            </a:r>
            <a:r>
              <a:rPr sz="1050" spc="-100" dirty="0" err="1">
                <a:solidFill>
                  <a:srgbClr val="77787B"/>
                </a:solidFill>
                <a:latin typeface="Verdana"/>
                <a:cs typeface="Verdana"/>
              </a:rPr>
              <a:t>mercilere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ba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vurun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!)  </a:t>
            </a:r>
            <a:r>
              <a:rPr sz="1200" spc="5" dirty="0">
                <a:solidFill>
                  <a:srgbClr val="F39B1F"/>
                </a:solidFill>
                <a:latin typeface="Trebuchet MS"/>
                <a:cs typeface="Trebuchet MS"/>
              </a:rPr>
              <a:t>NOT:</a:t>
            </a:r>
            <a:endParaRPr sz="1200" dirty="0">
              <a:latin typeface="Trebuchet MS"/>
              <a:cs typeface="Trebuchet MS"/>
            </a:endParaRPr>
          </a:p>
          <a:p>
            <a:pPr marL="12700" marR="5080">
              <a:lnSpc>
                <a:spcPct val="128699"/>
              </a:lnSpc>
              <a:spcBef>
                <a:spcPts val="45"/>
              </a:spcBef>
            </a:pPr>
            <a:r>
              <a:rPr lang="tr-TR" sz="1050" spc="-140" dirty="0">
                <a:solidFill>
                  <a:srgbClr val="77787B"/>
                </a:solidFill>
                <a:latin typeface="Verdana"/>
                <a:cs typeface="Verdana"/>
              </a:rPr>
              <a:t>İ</a:t>
            </a:r>
            <a:r>
              <a:rPr sz="1050" spc="-140" dirty="0" err="1" smtClean="0">
                <a:solidFill>
                  <a:srgbClr val="77787B"/>
                </a:solidFill>
                <a:latin typeface="Verdana"/>
                <a:cs typeface="Verdana"/>
              </a:rPr>
              <a:t>nternette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5" dirty="0" err="1" smtClean="0">
                <a:solidFill>
                  <a:srgbClr val="77787B"/>
                </a:solidFill>
                <a:latin typeface="Verdana"/>
                <a:cs typeface="Verdana"/>
              </a:rPr>
              <a:t>kar</a:t>
            </a:r>
            <a:r>
              <a:rPr lang="tr-TR" sz="1050" spc="-85" dirty="0" err="1" smtClean="0">
                <a:solidFill>
                  <a:srgbClr val="77787B"/>
                </a:solidFill>
                <a:latin typeface="Verdana"/>
                <a:cs typeface="Verdana"/>
              </a:rPr>
              <a:t>şılaşa</a:t>
            </a:r>
            <a:r>
              <a:rPr sz="1050" spc="-85" dirty="0" err="1" smtClean="0">
                <a:solidFill>
                  <a:srgbClr val="77787B"/>
                </a:solidFill>
                <a:latin typeface="Verdana"/>
                <a:cs typeface="Verdana"/>
              </a:rPr>
              <a:t>bilece</a:t>
            </a:r>
            <a:r>
              <a:rPr lang="tr-TR" sz="1050" spc="-8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85" dirty="0" err="1" smtClean="0">
                <a:solidFill>
                  <a:srgbClr val="77787B"/>
                </a:solidFill>
                <a:latin typeface="Verdana"/>
                <a:cs typeface="Verdana"/>
              </a:rPr>
              <a:t>iniz</a:t>
            </a:r>
            <a:r>
              <a:rPr sz="1050" spc="-8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uygunsuz 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içerikli,  </a:t>
            </a:r>
            <a:r>
              <a:rPr sz="1050" spc="-80" dirty="0" err="1" smtClean="0">
                <a:solidFill>
                  <a:srgbClr val="77787B"/>
                </a:solidFill>
                <a:latin typeface="Verdana"/>
                <a:cs typeface="Verdana"/>
              </a:rPr>
              <a:t>zararl</a:t>
            </a:r>
            <a:r>
              <a:rPr lang="tr-TR" sz="1050" spc="-8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8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5" dirty="0" err="1">
                <a:solidFill>
                  <a:srgbClr val="77787B"/>
                </a:solidFill>
                <a:latin typeface="Verdana"/>
                <a:cs typeface="Verdana"/>
              </a:rPr>
              <a:t>ve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rahats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z </a:t>
            </a:r>
            <a:r>
              <a:rPr sz="1050" spc="-65" dirty="0">
                <a:solidFill>
                  <a:srgbClr val="77787B"/>
                </a:solidFill>
                <a:latin typeface="Verdana"/>
                <a:cs typeface="Verdana"/>
              </a:rPr>
              <a:t>edici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siteleri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  <a:hlinkClick r:id="rId2"/>
              </a:rPr>
              <a:t>www.ihbarweb.org.tr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 adresine 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ya </a:t>
            </a:r>
            <a:r>
              <a:rPr sz="1050" spc="-60" dirty="0">
                <a:solidFill>
                  <a:srgbClr val="77787B"/>
                </a:solidFill>
                <a:latin typeface="Verdana"/>
                <a:cs typeface="Verdana"/>
              </a:rPr>
              <a:t>da </a:t>
            </a:r>
            <a:r>
              <a:rPr sz="1050" spc="-65" dirty="0">
                <a:solidFill>
                  <a:srgbClr val="77787B"/>
                </a:solidFill>
                <a:latin typeface="Verdana"/>
                <a:cs typeface="Verdana"/>
              </a:rPr>
              <a:t>0 312 582 82 82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no.lu </a:t>
            </a:r>
            <a:r>
              <a:rPr sz="1050" spc="-95" dirty="0" err="1">
                <a:solidFill>
                  <a:srgbClr val="77787B"/>
                </a:solidFill>
                <a:latin typeface="Verdana"/>
                <a:cs typeface="Verdana"/>
              </a:rPr>
              <a:t>telefona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lang="tr-TR" sz="1050" spc="-110" dirty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ikayet</a:t>
            </a:r>
            <a:r>
              <a:rPr sz="1050" spc="-4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edebilirsiniz.</a:t>
            </a:r>
            <a:endParaRPr sz="10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900" dirty="0">
              <a:latin typeface="Verdana"/>
              <a:cs typeface="Verdana"/>
            </a:endParaRPr>
          </a:p>
          <a:p>
            <a:pPr marR="81280" algn="r">
              <a:lnSpc>
                <a:spcPct val="100000"/>
              </a:lnSpc>
              <a:spcBef>
                <a:spcPts val="5"/>
              </a:spcBef>
            </a:pPr>
            <a:r>
              <a:rPr sz="800" spc="40" dirty="0" smtClean="0">
                <a:solidFill>
                  <a:srgbClr val="F39B1F"/>
                </a:solidFill>
                <a:latin typeface="Trebuchet MS"/>
                <a:cs typeface="Trebuchet MS"/>
              </a:rPr>
              <a:t>13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44392" y="5123116"/>
            <a:ext cx="535940" cy="3175"/>
          </a:xfrm>
          <a:custGeom>
            <a:avLst/>
            <a:gdLst/>
            <a:ahLst/>
            <a:cxnLst/>
            <a:rect l="l" t="t" r="r" b="b"/>
            <a:pathLst>
              <a:path w="535939" h="3175">
                <a:moveTo>
                  <a:pt x="0" y="3175"/>
                </a:moveTo>
                <a:lnTo>
                  <a:pt x="535609" y="3175"/>
                </a:lnTo>
                <a:lnTo>
                  <a:pt x="535609" y="0"/>
                </a:lnTo>
                <a:lnTo>
                  <a:pt x="0" y="0"/>
                </a:lnTo>
                <a:lnTo>
                  <a:pt x="0" y="3175"/>
                </a:lnTo>
                <a:close/>
              </a:path>
            </a:pathLst>
          </a:custGeom>
          <a:solidFill>
            <a:srgbClr val="8A8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4500" y="2512275"/>
            <a:ext cx="105537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60" dirty="0" smtClean="0"/>
              <a:t>Şİ</a:t>
            </a:r>
            <a:r>
              <a:rPr spc="-60" dirty="0" smtClean="0"/>
              <a:t>KAYET</a:t>
            </a:r>
            <a:r>
              <a:rPr spc="-70" dirty="0" smtClean="0"/>
              <a:t> </a:t>
            </a:r>
            <a:r>
              <a:rPr spc="-35" dirty="0" smtClean="0"/>
              <a:t>ED</a:t>
            </a:r>
            <a:r>
              <a:rPr lang="tr-TR" spc="-35" dirty="0" smtClean="0"/>
              <a:t>i</a:t>
            </a:r>
            <a:r>
              <a:rPr spc="-35" dirty="0" smtClean="0"/>
              <a:t>N</a:t>
            </a:r>
            <a:r>
              <a:rPr spc="-35" dirty="0"/>
              <a:t>!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32003" y="873277"/>
            <a:ext cx="2916555" cy="1500505"/>
            <a:chOff x="432003" y="873277"/>
            <a:chExt cx="2916555" cy="1500505"/>
          </a:xfrm>
        </p:grpSpPr>
        <p:sp>
          <p:nvSpPr>
            <p:cNvPr id="6" name="object 6"/>
            <p:cNvSpPr/>
            <p:nvPr/>
          </p:nvSpPr>
          <p:spPr>
            <a:xfrm>
              <a:off x="432003" y="873277"/>
              <a:ext cx="2916555" cy="1500505"/>
            </a:xfrm>
            <a:custGeom>
              <a:avLst/>
              <a:gdLst/>
              <a:ahLst/>
              <a:cxnLst/>
              <a:rect l="l" t="t" r="r" b="b"/>
              <a:pathLst>
                <a:path w="2916554" h="1500505">
                  <a:moveTo>
                    <a:pt x="2915996" y="0"/>
                  </a:moveTo>
                  <a:lnTo>
                    <a:pt x="0" y="0"/>
                  </a:lnTo>
                  <a:lnTo>
                    <a:pt x="0" y="1499895"/>
                  </a:lnTo>
                  <a:lnTo>
                    <a:pt x="2915996" y="1499895"/>
                  </a:lnTo>
                  <a:lnTo>
                    <a:pt x="2915996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81384" y="908331"/>
              <a:ext cx="1825239" cy="14347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81" y="2773993"/>
            <a:ext cx="3034157" cy="2574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6570" y="1115243"/>
            <a:ext cx="2919730" cy="28749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tr-TR" sz="1050" spc="-150" dirty="0">
                <a:solidFill>
                  <a:srgbClr val="77787B"/>
                </a:solidFill>
                <a:latin typeface="Verdana"/>
                <a:cs typeface="Verdana"/>
              </a:rPr>
              <a:t>İ</a:t>
            </a:r>
            <a:r>
              <a:rPr sz="1050" spc="-150" dirty="0" err="1" smtClean="0">
                <a:solidFill>
                  <a:srgbClr val="77787B"/>
                </a:solidFill>
                <a:latin typeface="Verdana"/>
                <a:cs typeface="Verdana"/>
              </a:rPr>
              <a:t>nternet</a:t>
            </a:r>
            <a:r>
              <a:rPr sz="1050" spc="-15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kullan</a:t>
            </a:r>
            <a:r>
              <a:rPr lang="tr-TR"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mda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zararl</a:t>
            </a:r>
            <a:r>
              <a:rPr lang="tr-TR"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içeri</a:t>
            </a:r>
            <a:r>
              <a:rPr lang="tr-TR"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e </a:t>
            </a:r>
            <a:r>
              <a:rPr sz="1050" spc="-155" dirty="0" err="1" smtClean="0">
                <a:solidFill>
                  <a:srgbClr val="77787B"/>
                </a:solidFill>
                <a:latin typeface="Verdana"/>
                <a:cs typeface="Verdana"/>
              </a:rPr>
              <a:t>ula</a:t>
            </a:r>
            <a:r>
              <a:rPr lang="tr-TR" sz="1050" spc="-155" dirty="0" err="1" smtClean="0">
                <a:solidFill>
                  <a:srgbClr val="77787B"/>
                </a:solidFill>
                <a:latin typeface="Verdana"/>
                <a:cs typeface="Verdana"/>
              </a:rPr>
              <a:t>şımı</a:t>
            </a:r>
            <a:r>
              <a:rPr sz="1050" spc="-15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engelleyen  </a:t>
            </a: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ve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ailelere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bu </a:t>
            </a:r>
            <a:r>
              <a:rPr sz="1050" spc="-100" dirty="0" err="1">
                <a:solidFill>
                  <a:srgbClr val="77787B"/>
                </a:solidFill>
                <a:latin typeface="Verdana"/>
                <a:cs typeface="Verdana"/>
              </a:rPr>
              <a:t>anlamda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45" dirty="0" smtClean="0">
                <a:solidFill>
                  <a:srgbClr val="77787B"/>
                </a:solidFill>
                <a:latin typeface="Verdana"/>
                <a:cs typeface="Verdana"/>
              </a:rPr>
              <a:t>yard</a:t>
            </a:r>
            <a:r>
              <a:rPr lang="tr-TR" sz="1050" spc="-14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45" dirty="0" smtClean="0">
                <a:solidFill>
                  <a:srgbClr val="77787B"/>
                </a:solidFill>
                <a:latin typeface="Verdana"/>
                <a:cs typeface="Verdana"/>
              </a:rPr>
              <a:t>mc</a:t>
            </a:r>
            <a:r>
              <a:rPr lang="tr-TR" sz="1050" spc="-145" dirty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4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olan </a:t>
            </a:r>
            <a:r>
              <a:rPr sz="1050" spc="-120" dirty="0" err="1">
                <a:solidFill>
                  <a:srgbClr val="77787B"/>
                </a:solidFill>
                <a:latin typeface="Verdana"/>
                <a:cs typeface="Verdana"/>
              </a:rPr>
              <a:t>filtreleme</a:t>
            </a:r>
            <a:r>
              <a:rPr sz="1050" spc="-120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programlar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0" dirty="0" err="1" smtClean="0">
                <a:solidFill>
                  <a:srgbClr val="77787B"/>
                </a:solidFill>
                <a:latin typeface="Verdana"/>
                <a:cs typeface="Verdana"/>
              </a:rPr>
              <a:t>kullan</a:t>
            </a:r>
            <a:r>
              <a:rPr lang="tr-TR"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sz="1050" spc="-120" dirty="0">
                <a:solidFill>
                  <a:srgbClr val="77787B"/>
                </a:solidFill>
                <a:latin typeface="Verdana"/>
                <a:cs typeface="Verdana"/>
              </a:rPr>
              <a:t>. </a:t>
            </a:r>
            <a:r>
              <a:rPr sz="1050" spc="-150" dirty="0">
                <a:solidFill>
                  <a:srgbClr val="77787B"/>
                </a:solidFill>
                <a:latin typeface="Verdana"/>
                <a:cs typeface="Verdana"/>
              </a:rPr>
              <a:t>Bu </a:t>
            </a:r>
            <a:r>
              <a:rPr sz="1050" spc="-114" dirty="0" err="1">
                <a:solidFill>
                  <a:srgbClr val="77787B"/>
                </a:solidFill>
                <a:latin typeface="Verdana"/>
                <a:cs typeface="Verdana"/>
              </a:rPr>
              <a:t>sayede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unuzu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,</a:t>
            </a:r>
            <a:endParaRPr sz="1050" dirty="0">
              <a:latin typeface="Verdana"/>
              <a:cs typeface="Verdana"/>
            </a:endParaRPr>
          </a:p>
          <a:p>
            <a:pPr marL="12700" marR="185420">
              <a:lnSpc>
                <a:spcPct val="128800"/>
              </a:lnSpc>
            </a:pPr>
            <a:r>
              <a:rPr lang="tr-TR" sz="1050" spc="-150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50" dirty="0" err="1" smtClean="0">
                <a:solidFill>
                  <a:srgbClr val="77787B"/>
                </a:solidFill>
                <a:latin typeface="Verdana"/>
                <a:cs typeface="Verdana"/>
              </a:rPr>
              <a:t>nternet</a:t>
            </a:r>
            <a:r>
              <a:rPr sz="1050" spc="-15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5" dirty="0" err="1" smtClean="0">
                <a:solidFill>
                  <a:srgbClr val="77787B"/>
                </a:solidFill>
                <a:latin typeface="Verdana"/>
                <a:cs typeface="Verdana"/>
              </a:rPr>
              <a:t>kar</a:t>
            </a:r>
            <a:r>
              <a:rPr lang="tr-TR" sz="1050" spc="-135" dirty="0" err="1" smtClean="0">
                <a:solidFill>
                  <a:srgbClr val="77787B"/>
                </a:solidFill>
                <a:latin typeface="Verdana"/>
                <a:cs typeface="Verdana"/>
              </a:rPr>
              <a:t>şısı</a:t>
            </a:r>
            <a:r>
              <a:rPr sz="1050" spc="-135" dirty="0" err="1" smtClean="0">
                <a:solidFill>
                  <a:srgbClr val="77787B"/>
                </a:solidFill>
                <a:latin typeface="Verdana"/>
                <a:cs typeface="Verdana"/>
              </a:rPr>
              <a:t>nda</a:t>
            </a:r>
            <a:r>
              <a:rPr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0" dirty="0">
                <a:solidFill>
                  <a:srgbClr val="77787B"/>
                </a:solidFill>
                <a:latin typeface="Verdana"/>
                <a:cs typeface="Verdana"/>
              </a:rPr>
              <a:t>güvene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almaya </a:t>
            </a:r>
            <a:r>
              <a:rPr sz="1050" spc="-70" dirty="0" err="1">
                <a:solidFill>
                  <a:srgbClr val="77787B"/>
                </a:solidFill>
                <a:latin typeface="Verdana"/>
                <a:cs typeface="Verdana"/>
              </a:rPr>
              <a:t>bir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50" dirty="0" smtClean="0">
                <a:solidFill>
                  <a:srgbClr val="77787B"/>
                </a:solidFill>
                <a:latin typeface="Verdana"/>
                <a:cs typeface="Verdana"/>
              </a:rPr>
              <a:t>ad</a:t>
            </a:r>
            <a:r>
              <a:rPr lang="tr-TR" sz="1050" spc="-15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50" dirty="0" smtClean="0">
                <a:solidFill>
                  <a:srgbClr val="77787B"/>
                </a:solidFill>
                <a:latin typeface="Verdana"/>
                <a:cs typeface="Verdana"/>
              </a:rPr>
              <a:t>m </a:t>
            </a:r>
            <a:r>
              <a:rPr sz="1050" spc="-85" dirty="0" err="1">
                <a:solidFill>
                  <a:srgbClr val="77787B"/>
                </a:solidFill>
                <a:latin typeface="Verdana"/>
                <a:cs typeface="Verdana"/>
              </a:rPr>
              <a:t>daha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35" dirty="0" err="1" smtClean="0">
                <a:solidFill>
                  <a:srgbClr val="77787B"/>
                </a:solidFill>
                <a:latin typeface="Verdana"/>
                <a:cs typeface="Verdana"/>
              </a:rPr>
              <a:t>yakla</a:t>
            </a:r>
            <a:r>
              <a:rPr lang="tr-TR" sz="1050" spc="-135" dirty="0" err="1" smtClean="0">
                <a:solidFill>
                  <a:srgbClr val="77787B"/>
                </a:solidFill>
                <a:latin typeface="Verdana"/>
                <a:cs typeface="Verdana"/>
              </a:rPr>
              <a:t>şmış</a:t>
            </a:r>
            <a:r>
              <a:rPr sz="1050" spc="-6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olursunuz.</a:t>
            </a:r>
            <a:endParaRPr sz="10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 dirty="0">
              <a:latin typeface="Verdana"/>
              <a:cs typeface="Verdana"/>
            </a:endParaRPr>
          </a:p>
          <a:p>
            <a:pPr marR="1104900" algn="r">
              <a:lnSpc>
                <a:spcPct val="100000"/>
              </a:lnSpc>
            </a:pPr>
            <a:r>
              <a:rPr sz="1300" spc="-30" dirty="0" smtClean="0">
                <a:solidFill>
                  <a:srgbClr val="77787B"/>
                </a:solidFill>
                <a:latin typeface="Trebuchet MS"/>
                <a:cs typeface="Trebuchet MS"/>
              </a:rPr>
              <a:t>V</a:t>
            </a:r>
            <a:r>
              <a:rPr lang="tr-TR" sz="1300" spc="-30" dirty="0" smtClean="0">
                <a:solidFill>
                  <a:srgbClr val="77787B"/>
                </a:solidFill>
                <a:latin typeface="Trebuchet MS"/>
                <a:cs typeface="Trebuchet MS"/>
              </a:rPr>
              <a:t>İ</a:t>
            </a:r>
            <a:r>
              <a:rPr sz="1300" spc="-30" dirty="0" smtClean="0">
                <a:solidFill>
                  <a:srgbClr val="77787B"/>
                </a:solidFill>
                <a:latin typeface="Trebuchet MS"/>
                <a:cs typeface="Trebuchet MS"/>
              </a:rPr>
              <a:t>RÜSLERDEN</a:t>
            </a:r>
            <a:r>
              <a:rPr sz="1300" spc="-90" dirty="0" smtClean="0">
                <a:solidFill>
                  <a:srgbClr val="77787B"/>
                </a:solidFill>
                <a:latin typeface="Trebuchet MS"/>
                <a:cs typeface="Trebuchet MS"/>
              </a:rPr>
              <a:t> </a:t>
            </a:r>
            <a:r>
              <a:rPr sz="1300" spc="50" dirty="0">
                <a:solidFill>
                  <a:srgbClr val="77787B"/>
                </a:solidFill>
                <a:latin typeface="Trebuchet MS"/>
                <a:cs typeface="Trebuchet MS"/>
              </a:rPr>
              <a:t>KORUNUN</a:t>
            </a:r>
            <a:endParaRPr sz="1300" dirty="0">
              <a:latin typeface="Trebuchet MS"/>
              <a:cs typeface="Trebuchet MS"/>
            </a:endParaRPr>
          </a:p>
          <a:p>
            <a:pPr marR="181610" algn="r">
              <a:lnSpc>
                <a:spcPct val="100000"/>
              </a:lnSpc>
              <a:spcBef>
                <a:spcPts val="1215"/>
              </a:spcBef>
            </a:pP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Bilgisayar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za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0" dirty="0">
                <a:solidFill>
                  <a:srgbClr val="77787B"/>
                </a:solidFill>
                <a:latin typeface="Verdana"/>
                <a:cs typeface="Verdana"/>
              </a:rPr>
              <a:t>mutlaka </a:t>
            </a:r>
            <a:r>
              <a:rPr sz="1050" spc="-114" dirty="0" err="1">
                <a:solidFill>
                  <a:srgbClr val="77787B"/>
                </a:solidFill>
                <a:latin typeface="Verdana"/>
                <a:cs typeface="Verdana"/>
              </a:rPr>
              <a:t>güvenlik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duvar</a:t>
            </a:r>
            <a:r>
              <a:rPr lang="tr-TR"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içeren </a:t>
            </a:r>
            <a:r>
              <a:rPr sz="1050" spc="-3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bir</a:t>
            </a:r>
            <a:endParaRPr sz="1050" dirty="0">
              <a:latin typeface="Verdana"/>
              <a:cs typeface="Verdana"/>
            </a:endParaRPr>
          </a:p>
          <a:p>
            <a:pPr marR="160020" algn="r">
              <a:lnSpc>
                <a:spcPct val="100000"/>
              </a:lnSpc>
              <a:spcBef>
                <a:spcPts val="360"/>
              </a:spcBef>
            </a:pP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anti-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virüs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program</a:t>
            </a:r>
            <a:r>
              <a:rPr lang="tr-TR"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6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yükleyin.</a:t>
            </a:r>
            <a:endParaRPr sz="1050" dirty="0">
              <a:latin typeface="Verdana"/>
              <a:cs typeface="Verdana"/>
            </a:endParaRPr>
          </a:p>
          <a:p>
            <a:pPr marR="1111885" algn="r">
              <a:lnSpc>
                <a:spcPct val="100000"/>
              </a:lnSpc>
              <a:spcBef>
                <a:spcPts val="385"/>
              </a:spcBef>
            </a:pPr>
            <a:r>
              <a:rPr sz="1200" spc="-20" dirty="0">
                <a:solidFill>
                  <a:srgbClr val="F39B1F"/>
                </a:solidFill>
                <a:latin typeface="Trebuchet MS"/>
                <a:cs typeface="Trebuchet MS"/>
              </a:rPr>
              <a:t>UYARI:</a:t>
            </a:r>
            <a:endParaRPr sz="1200" dirty="0">
              <a:latin typeface="Trebuchet MS"/>
              <a:cs typeface="Trebuchet MS"/>
            </a:endParaRPr>
          </a:p>
          <a:p>
            <a:pPr marL="1304925" marR="281305" indent="58419">
              <a:lnSpc>
                <a:spcPct val="128699"/>
              </a:lnSpc>
              <a:spcBef>
                <a:spcPts val="50"/>
              </a:spcBef>
            </a:pP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Anti-</a:t>
            </a:r>
            <a:r>
              <a:rPr sz="1050" spc="-110" dirty="0" err="1">
                <a:solidFill>
                  <a:srgbClr val="77787B"/>
                </a:solidFill>
                <a:latin typeface="Verdana"/>
                <a:cs typeface="Verdana"/>
              </a:rPr>
              <a:t>virüs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program</a:t>
            </a:r>
            <a:r>
              <a:rPr lang="tr-TR"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lang="tr-TR"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z</a:t>
            </a:r>
            <a:r>
              <a:rPr lang="tr-TR" sz="1050" spc="-135" dirty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düzenli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olarak</a:t>
            </a:r>
            <a:endParaRPr sz="1050" dirty="0">
              <a:latin typeface="Verdana"/>
              <a:cs typeface="Verdana"/>
            </a:endParaRPr>
          </a:p>
          <a:p>
            <a:pPr marL="1165860">
              <a:lnSpc>
                <a:spcPct val="100000"/>
              </a:lnSpc>
              <a:spcBef>
                <a:spcPts val="360"/>
              </a:spcBef>
            </a:pP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GÜNCELLEY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İ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N!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2104" y="808926"/>
            <a:ext cx="275082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 smtClean="0"/>
              <a:t>F</a:t>
            </a:r>
            <a:r>
              <a:rPr lang="tr-TR" spc="-90" dirty="0" smtClean="0"/>
              <a:t>İ</a:t>
            </a:r>
            <a:r>
              <a:rPr spc="-90" dirty="0" smtClean="0"/>
              <a:t>LTRELEME </a:t>
            </a:r>
            <a:r>
              <a:rPr spc="10" dirty="0"/>
              <a:t>PROGRAMLARI</a:t>
            </a:r>
            <a:r>
              <a:rPr spc="-5" dirty="0"/>
              <a:t> KULLANIN!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9300" y="4959044"/>
            <a:ext cx="1428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0" dirty="0">
                <a:solidFill>
                  <a:srgbClr val="F39B1F"/>
                </a:solidFill>
                <a:latin typeface="Trebuchet MS"/>
                <a:cs typeface="Trebuchet MS"/>
              </a:rPr>
              <a:t>14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5116423"/>
            <a:ext cx="572135" cy="3175"/>
          </a:xfrm>
          <a:custGeom>
            <a:avLst/>
            <a:gdLst/>
            <a:ahLst/>
            <a:cxnLst/>
            <a:rect l="l" t="t" r="r" b="b"/>
            <a:pathLst>
              <a:path w="572135" h="3175">
                <a:moveTo>
                  <a:pt x="571601" y="0"/>
                </a:moveTo>
                <a:lnTo>
                  <a:pt x="0" y="0"/>
                </a:lnTo>
                <a:lnTo>
                  <a:pt x="0" y="3175"/>
                </a:lnTo>
                <a:lnTo>
                  <a:pt x="571601" y="3175"/>
                </a:lnTo>
                <a:lnTo>
                  <a:pt x="571601" y="0"/>
                </a:lnTo>
                <a:close/>
              </a:path>
            </a:pathLst>
          </a:custGeom>
          <a:solidFill>
            <a:srgbClr val="8A8C8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4392" y="5123116"/>
            <a:ext cx="535940" cy="3175"/>
          </a:xfrm>
          <a:custGeom>
            <a:avLst/>
            <a:gdLst/>
            <a:ahLst/>
            <a:cxnLst/>
            <a:rect l="l" t="t" r="r" b="b"/>
            <a:pathLst>
              <a:path w="535939" h="3175">
                <a:moveTo>
                  <a:pt x="0" y="3175"/>
                </a:moveTo>
                <a:lnTo>
                  <a:pt x="535609" y="3175"/>
                </a:lnTo>
                <a:lnTo>
                  <a:pt x="535609" y="0"/>
                </a:lnTo>
                <a:lnTo>
                  <a:pt x="0" y="0"/>
                </a:lnTo>
                <a:lnTo>
                  <a:pt x="0" y="3175"/>
                </a:lnTo>
                <a:close/>
              </a:path>
            </a:pathLst>
          </a:custGeom>
          <a:solidFill>
            <a:srgbClr val="8A8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17862" y="4959044"/>
            <a:ext cx="1428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0" dirty="0">
                <a:solidFill>
                  <a:srgbClr val="F39B1F"/>
                </a:solidFill>
                <a:latin typeface="Trebuchet MS"/>
                <a:cs typeface="Trebuchet MS"/>
              </a:rPr>
              <a:t>15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31393" y="1192370"/>
            <a:ext cx="2844165" cy="34287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5104">
              <a:lnSpc>
                <a:spcPct val="128800"/>
              </a:lnSpc>
              <a:spcBef>
                <a:spcPts val="100"/>
              </a:spcBef>
            </a:pPr>
            <a:r>
              <a:rPr spc="-110" dirty="0" err="1"/>
              <a:t>Sosyal</a:t>
            </a:r>
            <a:r>
              <a:rPr spc="-110" dirty="0"/>
              <a:t> </a:t>
            </a:r>
            <a:r>
              <a:rPr spc="-75" dirty="0" smtClean="0"/>
              <a:t>a</a:t>
            </a:r>
            <a:r>
              <a:rPr lang="tr-TR" spc="-75" dirty="0" smtClean="0"/>
              <a:t>ğ</a:t>
            </a:r>
            <a:r>
              <a:rPr spc="-75" dirty="0" smtClean="0"/>
              <a:t> </a:t>
            </a:r>
            <a:r>
              <a:rPr spc="-105" dirty="0" smtClean="0"/>
              <a:t>ad</a:t>
            </a:r>
            <a:r>
              <a:rPr lang="tr-TR" spc="-105" dirty="0" smtClean="0"/>
              <a:t>ı</a:t>
            </a:r>
            <a:r>
              <a:rPr spc="-105" dirty="0" err="1" smtClean="0"/>
              <a:t>yla</a:t>
            </a:r>
            <a:r>
              <a:rPr spc="-105" dirty="0" smtClean="0"/>
              <a:t> </a:t>
            </a:r>
            <a:r>
              <a:rPr spc="-110" dirty="0" err="1" smtClean="0"/>
              <a:t>adland</a:t>
            </a:r>
            <a:r>
              <a:rPr lang="tr-TR" spc="-110" dirty="0" smtClean="0"/>
              <a:t>ı</a:t>
            </a:r>
            <a:r>
              <a:rPr spc="-110" dirty="0" smtClean="0"/>
              <a:t>r</a:t>
            </a:r>
            <a:r>
              <a:rPr lang="tr-TR" spc="-110" dirty="0" smtClean="0"/>
              <a:t>ı</a:t>
            </a:r>
            <a:r>
              <a:rPr spc="-110" dirty="0" err="1" smtClean="0"/>
              <a:t>lan</a:t>
            </a:r>
            <a:r>
              <a:rPr spc="-110" dirty="0" smtClean="0"/>
              <a:t> </a:t>
            </a:r>
            <a:r>
              <a:rPr spc="-114" dirty="0" err="1" smtClean="0"/>
              <a:t>arkada</a:t>
            </a:r>
            <a:r>
              <a:rPr lang="tr-TR" spc="-114" dirty="0" err="1" smtClean="0"/>
              <a:t>şlı</a:t>
            </a:r>
            <a:r>
              <a:rPr spc="-114" dirty="0" smtClean="0"/>
              <a:t>k </a:t>
            </a:r>
            <a:r>
              <a:rPr spc="-105" dirty="0"/>
              <a:t>siteleri  </a:t>
            </a:r>
            <a:r>
              <a:rPr spc="-100" dirty="0"/>
              <a:t>çocuklar </a:t>
            </a:r>
            <a:r>
              <a:rPr spc="-145" dirty="0"/>
              <a:t>ve </a:t>
            </a:r>
            <a:r>
              <a:rPr spc="-105" dirty="0" err="1"/>
              <a:t>gençler</a:t>
            </a:r>
            <a:r>
              <a:rPr spc="-105" dirty="0"/>
              <a:t> </a:t>
            </a:r>
            <a:r>
              <a:rPr spc="-110" dirty="0" err="1" smtClean="0"/>
              <a:t>aras</a:t>
            </a:r>
            <a:r>
              <a:rPr lang="tr-TR" spc="-110" dirty="0" smtClean="0"/>
              <a:t>ı</a:t>
            </a:r>
            <a:r>
              <a:rPr spc="-110" dirty="0" err="1" smtClean="0"/>
              <a:t>nda</a:t>
            </a:r>
            <a:r>
              <a:rPr spc="-110" dirty="0" smtClean="0"/>
              <a:t> </a:t>
            </a:r>
            <a:r>
              <a:rPr spc="-110" dirty="0"/>
              <a:t>çok </a:t>
            </a:r>
            <a:r>
              <a:rPr spc="-100" dirty="0"/>
              <a:t>popüler </a:t>
            </a:r>
            <a:r>
              <a:rPr spc="-90" dirty="0"/>
              <a:t>olan  </a:t>
            </a:r>
            <a:r>
              <a:rPr spc="-105" dirty="0"/>
              <a:t>sitelerdir.</a:t>
            </a:r>
          </a:p>
          <a:p>
            <a:pPr marL="12700" marR="5080">
              <a:lnSpc>
                <a:spcPct val="128699"/>
              </a:lnSpc>
            </a:pPr>
            <a:r>
              <a:rPr spc="-110" dirty="0" smtClean="0"/>
              <a:t>E</a:t>
            </a:r>
            <a:r>
              <a:rPr lang="tr-TR" spc="-110" dirty="0" smtClean="0"/>
              <a:t>ğ</a:t>
            </a:r>
            <a:r>
              <a:rPr spc="-110" dirty="0" err="1" smtClean="0"/>
              <a:t>er</a:t>
            </a:r>
            <a:r>
              <a:rPr spc="-110" dirty="0" smtClean="0"/>
              <a:t> </a:t>
            </a:r>
            <a:r>
              <a:rPr spc="-110" dirty="0" err="1" smtClean="0"/>
              <a:t>çocu</a:t>
            </a:r>
            <a:r>
              <a:rPr lang="tr-TR" spc="-110" dirty="0" smtClean="0"/>
              <a:t>ğ</a:t>
            </a:r>
            <a:r>
              <a:rPr spc="-110" dirty="0" err="1" smtClean="0"/>
              <a:t>unuz</a:t>
            </a:r>
            <a:r>
              <a:rPr spc="-110" dirty="0" smtClean="0"/>
              <a:t> </a:t>
            </a:r>
            <a:r>
              <a:rPr spc="-70" dirty="0"/>
              <a:t>bir </a:t>
            </a:r>
            <a:r>
              <a:rPr spc="-110" dirty="0" err="1"/>
              <a:t>sosyal</a:t>
            </a:r>
            <a:r>
              <a:rPr spc="-110" dirty="0"/>
              <a:t> </a:t>
            </a:r>
            <a:r>
              <a:rPr spc="-70" dirty="0" smtClean="0"/>
              <a:t>a</a:t>
            </a:r>
            <a:r>
              <a:rPr lang="tr-TR" spc="-70" dirty="0" smtClean="0"/>
              <a:t>ğ</a:t>
            </a:r>
            <a:r>
              <a:rPr spc="-70" dirty="0" smtClean="0"/>
              <a:t>a </a:t>
            </a:r>
            <a:r>
              <a:rPr spc="-140" dirty="0"/>
              <a:t>üyeyse  </a:t>
            </a:r>
            <a:r>
              <a:rPr spc="-120" dirty="0"/>
              <a:t>(facebook,myspace,twitter </a:t>
            </a:r>
            <a:r>
              <a:rPr spc="-130" dirty="0"/>
              <a:t>vb.) mutlaka </a:t>
            </a:r>
            <a:r>
              <a:rPr spc="-75" dirty="0"/>
              <a:t>orada </a:t>
            </a:r>
            <a:r>
              <a:rPr spc="-114" dirty="0" err="1"/>
              <a:t>neler</a:t>
            </a:r>
            <a:r>
              <a:rPr spc="-114" dirty="0"/>
              <a:t>  </a:t>
            </a:r>
            <a:r>
              <a:rPr spc="-145" dirty="0" err="1" smtClean="0"/>
              <a:t>yapt</a:t>
            </a:r>
            <a:r>
              <a:rPr lang="tr-TR" spc="-145" dirty="0" err="1" smtClean="0"/>
              <a:t>ığı</a:t>
            </a:r>
            <a:r>
              <a:rPr spc="-145" dirty="0" smtClean="0"/>
              <a:t> </a:t>
            </a:r>
            <a:r>
              <a:rPr spc="-145" dirty="0"/>
              <a:t>ve </a:t>
            </a:r>
            <a:r>
              <a:rPr spc="-114" dirty="0" err="1"/>
              <a:t>kimlerle</a:t>
            </a:r>
            <a:r>
              <a:rPr spc="-114" dirty="0"/>
              <a:t> </a:t>
            </a:r>
            <a:r>
              <a:rPr spc="-114" dirty="0" err="1" smtClean="0"/>
              <a:t>arkada</a:t>
            </a:r>
            <a:r>
              <a:rPr lang="tr-TR" spc="-114" dirty="0" err="1" smtClean="0"/>
              <a:t>şlı</a:t>
            </a:r>
            <a:r>
              <a:rPr spc="-114" dirty="0" smtClean="0"/>
              <a:t>k </a:t>
            </a:r>
            <a:r>
              <a:rPr spc="-114" dirty="0" err="1" smtClean="0"/>
              <a:t>kurdu</a:t>
            </a:r>
            <a:r>
              <a:rPr lang="tr-TR" spc="-114" dirty="0" smtClean="0"/>
              <a:t>ğ</a:t>
            </a:r>
            <a:r>
              <a:rPr spc="-114" dirty="0" err="1" smtClean="0"/>
              <a:t>uyla</a:t>
            </a:r>
            <a:r>
              <a:rPr spc="-114" dirty="0" smtClean="0"/>
              <a:t> </a:t>
            </a:r>
            <a:r>
              <a:rPr spc="-55" dirty="0"/>
              <a:t>ilgili </a:t>
            </a:r>
            <a:r>
              <a:rPr spc="-65" dirty="0"/>
              <a:t>bilgi  </a:t>
            </a:r>
            <a:r>
              <a:rPr spc="-85" dirty="0"/>
              <a:t>sahibi </a:t>
            </a:r>
            <a:r>
              <a:rPr spc="-105" dirty="0" err="1"/>
              <a:t>olmaya</a:t>
            </a:r>
            <a:r>
              <a:rPr spc="-50" dirty="0"/>
              <a:t> </a:t>
            </a:r>
            <a:r>
              <a:rPr spc="-135" dirty="0" err="1" smtClean="0"/>
              <a:t>çal</a:t>
            </a:r>
            <a:r>
              <a:rPr lang="tr-TR" spc="-135" dirty="0" smtClean="0"/>
              <a:t>ışı</a:t>
            </a:r>
            <a:r>
              <a:rPr spc="-135" dirty="0" smtClean="0"/>
              <a:t>n</a:t>
            </a:r>
            <a:r>
              <a:rPr spc="-135" dirty="0"/>
              <a:t>.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spc="-10" dirty="0">
                <a:solidFill>
                  <a:srgbClr val="F39B1F"/>
                </a:solidFill>
                <a:latin typeface="Trebuchet MS"/>
                <a:cs typeface="Trebuchet MS"/>
              </a:rPr>
              <a:t>NOT:</a:t>
            </a:r>
            <a:endParaRPr sz="1200" dirty="0">
              <a:latin typeface="Trebuchet MS"/>
              <a:cs typeface="Trebuchet MS"/>
            </a:endParaRPr>
          </a:p>
          <a:p>
            <a:pPr marL="12700" marR="170815">
              <a:lnSpc>
                <a:spcPct val="128699"/>
              </a:lnSpc>
              <a:spcBef>
                <a:spcPts val="50"/>
              </a:spcBef>
            </a:pPr>
            <a:r>
              <a:rPr spc="-110" dirty="0" err="1" smtClean="0"/>
              <a:t>Çocu</a:t>
            </a:r>
            <a:r>
              <a:rPr lang="tr-TR" spc="-110" dirty="0" smtClean="0"/>
              <a:t>ğ</a:t>
            </a:r>
            <a:r>
              <a:rPr spc="-110" dirty="0" err="1" smtClean="0"/>
              <a:t>unuzun</a:t>
            </a:r>
            <a:r>
              <a:rPr spc="-110" dirty="0" smtClean="0"/>
              <a:t> </a:t>
            </a:r>
            <a:r>
              <a:rPr spc="-130" dirty="0" err="1"/>
              <a:t>üye</a:t>
            </a:r>
            <a:r>
              <a:rPr spc="-130" dirty="0"/>
              <a:t> </a:t>
            </a:r>
            <a:r>
              <a:rPr spc="-105" dirty="0" err="1" smtClean="0"/>
              <a:t>oldu</a:t>
            </a:r>
            <a:r>
              <a:rPr lang="tr-TR" spc="-105" dirty="0" smtClean="0"/>
              <a:t>ğ</a:t>
            </a:r>
            <a:r>
              <a:rPr spc="-105" dirty="0" smtClean="0"/>
              <a:t>u </a:t>
            </a:r>
            <a:r>
              <a:rPr spc="-110" dirty="0" err="1"/>
              <a:t>sosyal</a:t>
            </a:r>
            <a:r>
              <a:rPr spc="-110" dirty="0"/>
              <a:t> </a:t>
            </a:r>
            <a:r>
              <a:rPr spc="-70" dirty="0" smtClean="0"/>
              <a:t>a</a:t>
            </a:r>
            <a:r>
              <a:rPr lang="tr-TR" spc="-70" dirty="0" smtClean="0"/>
              <a:t>ğ</a:t>
            </a:r>
            <a:r>
              <a:rPr spc="-70" dirty="0" smtClean="0"/>
              <a:t>a </a:t>
            </a:r>
            <a:r>
              <a:rPr spc="-80" dirty="0"/>
              <a:t>siz </a:t>
            </a:r>
            <a:r>
              <a:rPr spc="-100" dirty="0"/>
              <a:t>de </a:t>
            </a:r>
            <a:r>
              <a:rPr spc="-135" dirty="0"/>
              <a:t>üye  </a:t>
            </a:r>
            <a:r>
              <a:rPr spc="-70" dirty="0"/>
              <a:t>olabilir </a:t>
            </a:r>
            <a:r>
              <a:rPr spc="-145" dirty="0" err="1"/>
              <a:t>ve</a:t>
            </a:r>
            <a:r>
              <a:rPr spc="-145" dirty="0"/>
              <a:t> </a:t>
            </a:r>
            <a:r>
              <a:rPr spc="-105" dirty="0" err="1" smtClean="0"/>
              <a:t>çocu</a:t>
            </a:r>
            <a:r>
              <a:rPr lang="tr-TR" spc="-105" dirty="0" smtClean="0"/>
              <a:t>ğ</a:t>
            </a:r>
            <a:r>
              <a:rPr spc="-105" dirty="0" err="1" smtClean="0"/>
              <a:t>unuzla</a:t>
            </a:r>
            <a:r>
              <a:rPr spc="-105" dirty="0" smtClean="0"/>
              <a:t> </a:t>
            </a:r>
            <a:r>
              <a:rPr spc="-114" dirty="0" err="1" smtClean="0"/>
              <a:t>arkada</a:t>
            </a:r>
            <a:r>
              <a:rPr lang="tr-TR" spc="-114" dirty="0" err="1" smtClean="0"/>
              <a:t>şlı</a:t>
            </a:r>
            <a:r>
              <a:rPr spc="-114" dirty="0" smtClean="0"/>
              <a:t>k </a:t>
            </a:r>
            <a:r>
              <a:rPr spc="-110" dirty="0"/>
              <a:t>kurarak </a:t>
            </a:r>
            <a:r>
              <a:rPr spc="-114" dirty="0" err="1"/>
              <a:t>neler</a:t>
            </a:r>
            <a:r>
              <a:rPr spc="-114" dirty="0"/>
              <a:t>  </a:t>
            </a:r>
            <a:r>
              <a:rPr spc="-145" dirty="0" err="1" smtClean="0"/>
              <a:t>yapt</a:t>
            </a:r>
            <a:r>
              <a:rPr lang="tr-TR" spc="-145" dirty="0" err="1" smtClean="0"/>
              <a:t>ığı</a:t>
            </a:r>
            <a:r>
              <a:rPr spc="-145" dirty="0" smtClean="0"/>
              <a:t> </a:t>
            </a:r>
            <a:r>
              <a:rPr spc="-120" dirty="0"/>
              <a:t>konusunda </a:t>
            </a:r>
            <a:r>
              <a:rPr spc="-110" dirty="0"/>
              <a:t>çok </a:t>
            </a:r>
            <a:r>
              <a:rPr spc="-105" dirty="0"/>
              <a:t>rahat </a:t>
            </a:r>
            <a:r>
              <a:rPr spc="-60" dirty="0"/>
              <a:t>bilgi </a:t>
            </a:r>
            <a:r>
              <a:rPr spc="-85" dirty="0"/>
              <a:t>sahibi  </a:t>
            </a:r>
            <a:r>
              <a:rPr spc="-75" dirty="0"/>
              <a:t>olabilirsiniz.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spc="-15" dirty="0">
                <a:solidFill>
                  <a:srgbClr val="F39B1F"/>
                </a:solidFill>
                <a:latin typeface="Trebuchet MS"/>
                <a:cs typeface="Trebuchet MS"/>
              </a:rPr>
              <a:t>UYARI: </a:t>
            </a:r>
            <a:r>
              <a:rPr spc="-85" dirty="0"/>
              <a:t>ASLA </a:t>
            </a:r>
            <a:r>
              <a:rPr spc="-125" dirty="0" err="1" smtClean="0"/>
              <a:t>yasaklay</a:t>
            </a:r>
            <a:r>
              <a:rPr lang="tr-TR" spc="-125" dirty="0" err="1" smtClean="0"/>
              <a:t>ıcı</a:t>
            </a:r>
            <a:r>
              <a:rPr lang="tr-TR" spc="-125" dirty="0" smtClean="0"/>
              <a:t> </a:t>
            </a:r>
            <a:r>
              <a:rPr spc="-85" dirty="0" err="1" smtClean="0"/>
              <a:t>politikalar</a:t>
            </a:r>
            <a:endParaRPr sz="1200" dirty="0">
              <a:latin typeface="Trebuchet MS"/>
              <a:cs typeface="Trebuchet MS"/>
            </a:endParaRPr>
          </a:p>
          <a:p>
            <a:pPr marL="12700" marR="24765">
              <a:lnSpc>
                <a:spcPct val="128699"/>
              </a:lnSpc>
              <a:spcBef>
                <a:spcPts val="50"/>
              </a:spcBef>
            </a:pPr>
            <a:r>
              <a:rPr lang="tr-TR" spc="-90" dirty="0" smtClean="0"/>
              <a:t>İ</a:t>
            </a:r>
            <a:r>
              <a:rPr spc="-90" dirty="0" err="1" smtClean="0"/>
              <a:t>zlemeyin.Özellikle</a:t>
            </a:r>
            <a:r>
              <a:rPr spc="-90" dirty="0" smtClean="0"/>
              <a:t> </a:t>
            </a:r>
            <a:r>
              <a:rPr spc="-105" dirty="0" err="1"/>
              <a:t>ergenlik</a:t>
            </a:r>
            <a:r>
              <a:rPr spc="-105" dirty="0"/>
              <a:t> </a:t>
            </a:r>
            <a:r>
              <a:rPr spc="-105" dirty="0" err="1" smtClean="0"/>
              <a:t>ça</a:t>
            </a:r>
            <a:r>
              <a:rPr lang="tr-TR" spc="-105" dirty="0" err="1" smtClean="0"/>
              <a:t>ğı</a:t>
            </a:r>
            <a:r>
              <a:rPr spc="-105" dirty="0" err="1" smtClean="0"/>
              <a:t>ndaki</a:t>
            </a:r>
            <a:r>
              <a:rPr spc="-105" dirty="0" smtClean="0"/>
              <a:t> </a:t>
            </a:r>
            <a:r>
              <a:rPr spc="-100" dirty="0"/>
              <a:t>çocuklar, </a:t>
            </a:r>
            <a:r>
              <a:rPr spc="-114" dirty="0"/>
              <a:t>bu  </a:t>
            </a:r>
            <a:r>
              <a:rPr spc="-125" dirty="0"/>
              <a:t>duruma </a:t>
            </a:r>
            <a:r>
              <a:rPr spc="-85" dirty="0" err="1"/>
              <a:t>hiç</a:t>
            </a:r>
            <a:r>
              <a:rPr spc="-85" dirty="0"/>
              <a:t> </a:t>
            </a:r>
            <a:r>
              <a:rPr spc="-105" dirty="0" err="1" smtClean="0"/>
              <a:t>istemedi</a:t>
            </a:r>
            <a:r>
              <a:rPr lang="tr-TR" spc="-105" dirty="0" err="1" smtClean="0"/>
              <a:t>ği</a:t>
            </a:r>
            <a:r>
              <a:rPr spc="-105" dirty="0" err="1" smtClean="0"/>
              <a:t>niz</a:t>
            </a:r>
            <a:r>
              <a:rPr spc="-105" dirty="0" smtClean="0"/>
              <a:t> </a:t>
            </a:r>
            <a:r>
              <a:rPr spc="-110" dirty="0"/>
              <a:t>tepkiler </a:t>
            </a:r>
            <a:r>
              <a:rPr spc="-95" dirty="0"/>
              <a:t>verebilir </a:t>
            </a:r>
            <a:r>
              <a:rPr spc="-145" dirty="0"/>
              <a:t>ve </a:t>
            </a:r>
            <a:r>
              <a:rPr spc="-70" dirty="0" err="1"/>
              <a:t>sizi</a:t>
            </a:r>
            <a:r>
              <a:rPr spc="-70" dirty="0"/>
              <a:t>  </a:t>
            </a:r>
            <a:r>
              <a:rPr spc="-130" dirty="0" err="1" smtClean="0"/>
              <a:t>yanl</a:t>
            </a:r>
            <a:r>
              <a:rPr lang="tr-TR" spc="-130" dirty="0" err="1" smtClean="0"/>
              <a:t>ış</a:t>
            </a:r>
            <a:r>
              <a:rPr lang="tr-TR" spc="-130" dirty="0" smtClean="0"/>
              <a:t> </a:t>
            </a:r>
            <a:r>
              <a:rPr spc="-95" dirty="0" err="1" smtClean="0"/>
              <a:t>yönlendirebilirler</a:t>
            </a:r>
            <a:r>
              <a:rPr spc="-95" dirty="0" smtClean="0"/>
              <a:t>.</a:t>
            </a:r>
            <a:endParaRPr spc="-95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5080">
              <a:lnSpc>
                <a:spcPct val="109000"/>
              </a:lnSpc>
              <a:spcBef>
                <a:spcPts val="100"/>
              </a:spcBef>
            </a:pPr>
            <a:r>
              <a:rPr spc="55" dirty="0" smtClean="0"/>
              <a:t>ÇOCU</a:t>
            </a:r>
            <a:r>
              <a:rPr lang="tr-TR" spc="55" dirty="0" smtClean="0"/>
              <a:t>Ğ</a:t>
            </a:r>
            <a:r>
              <a:rPr spc="55" dirty="0" smtClean="0"/>
              <a:t>UNUZUN </a:t>
            </a:r>
            <a:r>
              <a:rPr spc="25" dirty="0"/>
              <a:t>SOSYAL</a:t>
            </a:r>
            <a:r>
              <a:rPr spc="-135" dirty="0"/>
              <a:t> </a:t>
            </a:r>
            <a:r>
              <a:rPr spc="170" dirty="0" smtClean="0"/>
              <a:t>A</a:t>
            </a:r>
            <a:r>
              <a:rPr lang="tr-TR" spc="170" dirty="0" smtClean="0"/>
              <a:t>Ğ</a:t>
            </a:r>
            <a:r>
              <a:rPr spc="170" dirty="0" smtClean="0"/>
              <a:t>  </a:t>
            </a:r>
            <a:r>
              <a:rPr spc="-70" dirty="0" smtClean="0"/>
              <a:t>ÜYEL</a:t>
            </a:r>
            <a:r>
              <a:rPr lang="tr-TR" spc="-70" dirty="0" smtClean="0"/>
              <a:t>İ</a:t>
            </a:r>
            <a:r>
              <a:rPr spc="-70" dirty="0" smtClean="0"/>
              <a:t>KLER</a:t>
            </a:r>
            <a:r>
              <a:rPr lang="tr-TR" spc="-70" dirty="0" smtClean="0"/>
              <a:t>İ</a:t>
            </a:r>
            <a:r>
              <a:rPr spc="-70" dirty="0" smtClean="0"/>
              <a:t>N</a:t>
            </a:r>
            <a:r>
              <a:rPr lang="tr-TR" spc="-70" dirty="0"/>
              <a:t>İ</a:t>
            </a:r>
            <a:r>
              <a:rPr spc="-20" dirty="0" smtClean="0"/>
              <a:t> </a:t>
            </a:r>
            <a:r>
              <a:rPr lang="tr-TR" spc="-65" dirty="0"/>
              <a:t>İ</a:t>
            </a:r>
            <a:r>
              <a:rPr spc="-65" dirty="0" smtClean="0"/>
              <a:t>ZLEY</a:t>
            </a:r>
            <a:r>
              <a:rPr lang="tr-TR" spc="-65" dirty="0" smtClean="0"/>
              <a:t>İ</a:t>
            </a:r>
            <a:r>
              <a:rPr spc="-65" dirty="0" smtClean="0"/>
              <a:t>N</a:t>
            </a:r>
            <a:r>
              <a:rPr spc="-65" dirty="0"/>
              <a:t>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299" y="425386"/>
            <a:ext cx="293497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B‹LG‹SAYAR </a:t>
            </a:r>
            <a:r>
              <a:rPr spc="30" dirty="0"/>
              <a:t>OYUNLARINA </a:t>
            </a:r>
            <a:r>
              <a:rPr spc="-25" dirty="0"/>
              <a:t>D‹KKAT</a:t>
            </a:r>
            <a:r>
              <a:rPr spc="-50" dirty="0"/>
              <a:t> </a:t>
            </a:r>
            <a:r>
              <a:rPr spc="-35" dirty="0"/>
              <a:t>ED‹N!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3780154" cy="5400040"/>
            <a:chOff x="0" y="0"/>
            <a:chExt cx="3780154" cy="540004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780154" cy="5400040"/>
            </a:xfrm>
            <a:custGeom>
              <a:avLst/>
              <a:gdLst/>
              <a:ahLst/>
              <a:cxnLst/>
              <a:rect l="l" t="t" r="r" b="b"/>
              <a:pathLst>
                <a:path w="3780154" h="5400040">
                  <a:moveTo>
                    <a:pt x="3780002" y="0"/>
                  </a:moveTo>
                  <a:lnTo>
                    <a:pt x="0" y="0"/>
                  </a:lnTo>
                  <a:lnTo>
                    <a:pt x="0" y="5400001"/>
                  </a:lnTo>
                  <a:lnTo>
                    <a:pt x="3780002" y="5400001"/>
                  </a:lnTo>
                  <a:lnTo>
                    <a:pt x="3780002" y="5118417"/>
                  </a:lnTo>
                  <a:lnTo>
                    <a:pt x="3631285" y="5118417"/>
                  </a:lnTo>
                  <a:lnTo>
                    <a:pt x="3584886" y="5117797"/>
                  </a:lnTo>
                  <a:lnTo>
                    <a:pt x="3538767" y="5115946"/>
                  </a:lnTo>
                  <a:lnTo>
                    <a:pt x="3492941" y="5112879"/>
                  </a:lnTo>
                  <a:lnTo>
                    <a:pt x="3447422" y="5108610"/>
                  </a:lnTo>
                  <a:lnTo>
                    <a:pt x="3402224" y="5103153"/>
                  </a:lnTo>
                  <a:lnTo>
                    <a:pt x="3357358" y="5096524"/>
                  </a:lnTo>
                  <a:lnTo>
                    <a:pt x="3312840" y="5088736"/>
                  </a:lnTo>
                  <a:lnTo>
                    <a:pt x="3268681" y="5079804"/>
                  </a:lnTo>
                  <a:lnTo>
                    <a:pt x="3224896" y="5069743"/>
                  </a:lnTo>
                  <a:lnTo>
                    <a:pt x="3181497" y="5058566"/>
                  </a:lnTo>
                  <a:lnTo>
                    <a:pt x="3138497" y="5046289"/>
                  </a:lnTo>
                  <a:lnTo>
                    <a:pt x="3095911" y="5032926"/>
                  </a:lnTo>
                  <a:lnTo>
                    <a:pt x="3053751" y="5018491"/>
                  </a:lnTo>
                  <a:lnTo>
                    <a:pt x="3012031" y="5002999"/>
                  </a:lnTo>
                  <a:lnTo>
                    <a:pt x="2970763" y="4986464"/>
                  </a:lnTo>
                  <a:lnTo>
                    <a:pt x="2929962" y="4968901"/>
                  </a:lnTo>
                  <a:lnTo>
                    <a:pt x="2889640" y="4950324"/>
                  </a:lnTo>
                  <a:lnTo>
                    <a:pt x="2849810" y="4930748"/>
                  </a:lnTo>
                  <a:lnTo>
                    <a:pt x="2810487" y="4910186"/>
                  </a:lnTo>
                  <a:lnTo>
                    <a:pt x="2771683" y="4888654"/>
                  </a:lnTo>
                  <a:lnTo>
                    <a:pt x="2733411" y="4866167"/>
                  </a:lnTo>
                  <a:lnTo>
                    <a:pt x="2695685" y="4842737"/>
                  </a:lnTo>
                  <a:lnTo>
                    <a:pt x="2658518" y="4818381"/>
                  </a:lnTo>
                  <a:lnTo>
                    <a:pt x="2621924" y="4793111"/>
                  </a:lnTo>
                  <a:lnTo>
                    <a:pt x="2585915" y="4766944"/>
                  </a:lnTo>
                  <a:lnTo>
                    <a:pt x="2550505" y="4739893"/>
                  </a:lnTo>
                  <a:lnTo>
                    <a:pt x="2515707" y="4711973"/>
                  </a:lnTo>
                  <a:lnTo>
                    <a:pt x="2481535" y="4683198"/>
                  </a:lnTo>
                  <a:lnTo>
                    <a:pt x="2448001" y="4653582"/>
                  </a:lnTo>
                  <a:lnTo>
                    <a:pt x="2415119" y="4623141"/>
                  </a:lnTo>
                  <a:lnTo>
                    <a:pt x="2382902" y="4591888"/>
                  </a:lnTo>
                  <a:lnTo>
                    <a:pt x="2351364" y="4559839"/>
                  </a:lnTo>
                  <a:lnTo>
                    <a:pt x="2320518" y="4527007"/>
                  </a:lnTo>
                  <a:lnTo>
                    <a:pt x="2290377" y="4493406"/>
                  </a:lnTo>
                  <a:lnTo>
                    <a:pt x="2260954" y="4459053"/>
                  </a:lnTo>
                  <a:lnTo>
                    <a:pt x="2232263" y="4423960"/>
                  </a:lnTo>
                  <a:lnTo>
                    <a:pt x="2204317" y="4388142"/>
                  </a:lnTo>
                  <a:lnTo>
                    <a:pt x="2177129" y="4351614"/>
                  </a:lnTo>
                  <a:lnTo>
                    <a:pt x="2150712" y="4314391"/>
                  </a:lnTo>
                  <a:lnTo>
                    <a:pt x="2125080" y="4276486"/>
                  </a:lnTo>
                  <a:lnTo>
                    <a:pt x="2100247" y="4237915"/>
                  </a:lnTo>
                  <a:lnTo>
                    <a:pt x="2076224" y="4198691"/>
                  </a:lnTo>
                  <a:lnTo>
                    <a:pt x="2053026" y="4158829"/>
                  </a:lnTo>
                  <a:lnTo>
                    <a:pt x="2030666" y="4118344"/>
                  </a:lnTo>
                  <a:lnTo>
                    <a:pt x="2009157" y="4077249"/>
                  </a:lnTo>
                  <a:lnTo>
                    <a:pt x="1988512" y="4035561"/>
                  </a:lnTo>
                  <a:lnTo>
                    <a:pt x="1968745" y="3993292"/>
                  </a:lnTo>
                  <a:lnTo>
                    <a:pt x="1949869" y="3950458"/>
                  </a:lnTo>
                  <a:lnTo>
                    <a:pt x="1931897" y="3907072"/>
                  </a:lnTo>
                  <a:lnTo>
                    <a:pt x="1914842" y="3863150"/>
                  </a:lnTo>
                  <a:lnTo>
                    <a:pt x="1898719" y="3818705"/>
                  </a:lnTo>
                  <a:lnTo>
                    <a:pt x="1883539" y="3773753"/>
                  </a:lnTo>
                  <a:lnTo>
                    <a:pt x="1869316" y="3728308"/>
                  </a:lnTo>
                  <a:lnTo>
                    <a:pt x="1856065" y="3682383"/>
                  </a:lnTo>
                  <a:lnTo>
                    <a:pt x="1843797" y="3635995"/>
                  </a:lnTo>
                  <a:lnTo>
                    <a:pt x="1832526" y="3589156"/>
                  </a:lnTo>
                  <a:lnTo>
                    <a:pt x="1822266" y="3541882"/>
                  </a:lnTo>
                  <a:lnTo>
                    <a:pt x="1813029" y="3494187"/>
                  </a:lnTo>
                  <a:lnTo>
                    <a:pt x="1804829" y="3446085"/>
                  </a:lnTo>
                  <a:lnTo>
                    <a:pt x="1797680" y="3397592"/>
                  </a:lnTo>
                  <a:lnTo>
                    <a:pt x="1791593" y="3348720"/>
                  </a:lnTo>
                  <a:lnTo>
                    <a:pt x="1786584" y="3299486"/>
                  </a:lnTo>
                  <a:lnTo>
                    <a:pt x="1782665" y="3249903"/>
                  </a:lnTo>
                  <a:lnTo>
                    <a:pt x="1779849" y="3199986"/>
                  </a:lnTo>
                  <a:lnTo>
                    <a:pt x="1778150" y="3149748"/>
                  </a:lnTo>
                  <a:lnTo>
                    <a:pt x="1777581" y="3099206"/>
                  </a:lnTo>
                  <a:lnTo>
                    <a:pt x="1778150" y="3048663"/>
                  </a:lnTo>
                  <a:lnTo>
                    <a:pt x="1779849" y="2998426"/>
                  </a:lnTo>
                  <a:lnTo>
                    <a:pt x="1782665" y="2948509"/>
                  </a:lnTo>
                  <a:lnTo>
                    <a:pt x="1786584" y="2898926"/>
                  </a:lnTo>
                  <a:lnTo>
                    <a:pt x="1791593" y="2849691"/>
                  </a:lnTo>
                  <a:lnTo>
                    <a:pt x="1797680" y="2800820"/>
                  </a:lnTo>
                  <a:lnTo>
                    <a:pt x="1804829" y="2752326"/>
                  </a:lnTo>
                  <a:lnTo>
                    <a:pt x="1813029" y="2704225"/>
                  </a:lnTo>
                  <a:lnTo>
                    <a:pt x="1822266" y="2656530"/>
                  </a:lnTo>
                  <a:lnTo>
                    <a:pt x="1832526" y="2609256"/>
                  </a:lnTo>
                  <a:lnTo>
                    <a:pt x="1843797" y="2562417"/>
                  </a:lnTo>
                  <a:lnTo>
                    <a:pt x="1856065" y="2516028"/>
                  </a:lnTo>
                  <a:lnTo>
                    <a:pt x="1869316" y="2470104"/>
                  </a:lnTo>
                  <a:lnTo>
                    <a:pt x="1883539" y="2424658"/>
                  </a:lnTo>
                  <a:lnTo>
                    <a:pt x="1898719" y="2379706"/>
                  </a:lnTo>
                  <a:lnTo>
                    <a:pt x="1914842" y="2335262"/>
                  </a:lnTo>
                  <a:lnTo>
                    <a:pt x="1931897" y="2291340"/>
                  </a:lnTo>
                  <a:lnTo>
                    <a:pt x="1949869" y="2247954"/>
                  </a:lnTo>
                  <a:lnTo>
                    <a:pt x="1968745" y="2205120"/>
                  </a:lnTo>
                  <a:lnTo>
                    <a:pt x="1988512" y="2162851"/>
                  </a:lnTo>
                  <a:lnTo>
                    <a:pt x="2009157" y="2121162"/>
                  </a:lnTo>
                  <a:lnTo>
                    <a:pt x="2030666" y="2080068"/>
                  </a:lnTo>
                  <a:lnTo>
                    <a:pt x="2053026" y="2039583"/>
                  </a:lnTo>
                  <a:lnTo>
                    <a:pt x="2076224" y="1999721"/>
                  </a:lnTo>
                  <a:lnTo>
                    <a:pt x="2100247" y="1960497"/>
                  </a:lnTo>
                  <a:lnTo>
                    <a:pt x="2125080" y="1921926"/>
                  </a:lnTo>
                  <a:lnTo>
                    <a:pt x="2150712" y="1884021"/>
                  </a:lnTo>
                  <a:lnTo>
                    <a:pt x="2177129" y="1846797"/>
                  </a:lnTo>
                  <a:lnTo>
                    <a:pt x="2204317" y="1810270"/>
                  </a:lnTo>
                  <a:lnTo>
                    <a:pt x="2232263" y="1774452"/>
                  </a:lnTo>
                  <a:lnTo>
                    <a:pt x="2260954" y="1739359"/>
                  </a:lnTo>
                  <a:lnTo>
                    <a:pt x="2290377" y="1705005"/>
                  </a:lnTo>
                  <a:lnTo>
                    <a:pt x="2320518" y="1671405"/>
                  </a:lnTo>
                  <a:lnTo>
                    <a:pt x="2351364" y="1638573"/>
                  </a:lnTo>
                  <a:lnTo>
                    <a:pt x="2382902" y="1606523"/>
                  </a:lnTo>
                  <a:lnTo>
                    <a:pt x="2415119" y="1575271"/>
                  </a:lnTo>
                  <a:lnTo>
                    <a:pt x="2448001" y="1544829"/>
                  </a:lnTo>
                  <a:lnTo>
                    <a:pt x="2481535" y="1515214"/>
                  </a:lnTo>
                  <a:lnTo>
                    <a:pt x="2515707" y="1486439"/>
                  </a:lnTo>
                  <a:lnTo>
                    <a:pt x="2550505" y="1458519"/>
                  </a:lnTo>
                  <a:lnTo>
                    <a:pt x="2585915" y="1431468"/>
                  </a:lnTo>
                  <a:lnTo>
                    <a:pt x="2621924" y="1405300"/>
                  </a:lnTo>
                  <a:lnTo>
                    <a:pt x="2658518" y="1380031"/>
                  </a:lnTo>
                  <a:lnTo>
                    <a:pt x="2695685" y="1355675"/>
                  </a:lnTo>
                  <a:lnTo>
                    <a:pt x="2733411" y="1332245"/>
                  </a:lnTo>
                  <a:lnTo>
                    <a:pt x="2771683" y="1309757"/>
                  </a:lnTo>
                  <a:lnTo>
                    <a:pt x="2810487" y="1288225"/>
                  </a:lnTo>
                  <a:lnTo>
                    <a:pt x="2849810" y="1267664"/>
                  </a:lnTo>
                  <a:lnTo>
                    <a:pt x="2889640" y="1248088"/>
                  </a:lnTo>
                  <a:lnTo>
                    <a:pt x="2929962" y="1229511"/>
                  </a:lnTo>
                  <a:lnTo>
                    <a:pt x="2970763" y="1211947"/>
                  </a:lnTo>
                  <a:lnTo>
                    <a:pt x="3012031" y="1195413"/>
                  </a:lnTo>
                  <a:lnTo>
                    <a:pt x="3053751" y="1179920"/>
                  </a:lnTo>
                  <a:lnTo>
                    <a:pt x="3095911" y="1165486"/>
                  </a:lnTo>
                  <a:lnTo>
                    <a:pt x="3138497" y="1152122"/>
                  </a:lnTo>
                  <a:lnTo>
                    <a:pt x="3181497" y="1139845"/>
                  </a:lnTo>
                  <a:lnTo>
                    <a:pt x="3224896" y="1128669"/>
                  </a:lnTo>
                  <a:lnTo>
                    <a:pt x="3268681" y="1118608"/>
                  </a:lnTo>
                  <a:lnTo>
                    <a:pt x="3312840" y="1109676"/>
                  </a:lnTo>
                  <a:lnTo>
                    <a:pt x="3357358" y="1101888"/>
                  </a:lnTo>
                  <a:lnTo>
                    <a:pt x="3402224" y="1095259"/>
                  </a:lnTo>
                  <a:lnTo>
                    <a:pt x="3447422" y="1089802"/>
                  </a:lnTo>
                  <a:lnTo>
                    <a:pt x="3492941" y="1085533"/>
                  </a:lnTo>
                  <a:lnTo>
                    <a:pt x="3538767" y="1082466"/>
                  </a:lnTo>
                  <a:lnTo>
                    <a:pt x="3584886" y="1080615"/>
                  </a:lnTo>
                  <a:lnTo>
                    <a:pt x="3631285" y="1079995"/>
                  </a:lnTo>
                  <a:lnTo>
                    <a:pt x="3780002" y="1079995"/>
                  </a:lnTo>
                  <a:lnTo>
                    <a:pt x="3780002" y="0"/>
                  </a:lnTo>
                  <a:close/>
                </a:path>
                <a:path w="3780154" h="5400040">
                  <a:moveTo>
                    <a:pt x="3780002" y="5111906"/>
                  </a:moveTo>
                  <a:lnTo>
                    <a:pt x="3769631" y="5112879"/>
                  </a:lnTo>
                  <a:lnTo>
                    <a:pt x="3723805" y="5115946"/>
                  </a:lnTo>
                  <a:lnTo>
                    <a:pt x="3677685" y="5117797"/>
                  </a:lnTo>
                  <a:lnTo>
                    <a:pt x="3631285" y="5118417"/>
                  </a:lnTo>
                  <a:lnTo>
                    <a:pt x="3780002" y="5118417"/>
                  </a:lnTo>
                  <a:lnTo>
                    <a:pt x="3780002" y="5111906"/>
                  </a:lnTo>
                  <a:close/>
                </a:path>
                <a:path w="3780154" h="5400040">
                  <a:moveTo>
                    <a:pt x="3780002" y="1079995"/>
                  </a:moveTo>
                  <a:lnTo>
                    <a:pt x="3631285" y="1079995"/>
                  </a:lnTo>
                  <a:lnTo>
                    <a:pt x="3677685" y="1080615"/>
                  </a:lnTo>
                  <a:lnTo>
                    <a:pt x="3723805" y="1082466"/>
                  </a:lnTo>
                  <a:lnTo>
                    <a:pt x="3769631" y="1085533"/>
                  </a:lnTo>
                  <a:lnTo>
                    <a:pt x="3780002" y="1086506"/>
                  </a:lnTo>
                  <a:lnTo>
                    <a:pt x="3780002" y="10799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88401" y="1431823"/>
              <a:ext cx="1991601" cy="30664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19299" y="767276"/>
            <a:ext cx="2786380" cy="45780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Çocuk 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ve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gençler </a:t>
            </a:r>
            <a:r>
              <a:rPr sz="1050" spc="-65" dirty="0">
                <a:solidFill>
                  <a:srgbClr val="77787B"/>
                </a:solidFill>
                <a:latin typeface="Verdana"/>
                <a:cs typeface="Verdana"/>
              </a:rPr>
              <a:t>için </a:t>
            </a:r>
            <a:r>
              <a:rPr sz="1050" spc="-70" dirty="0" err="1">
                <a:solidFill>
                  <a:srgbClr val="77787B"/>
                </a:solidFill>
                <a:latin typeface="Verdana"/>
                <a:cs typeface="Verdana"/>
              </a:rPr>
              <a:t>bilgisayar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oyunlar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,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sevilen  </a:t>
            </a:r>
            <a:r>
              <a:rPr sz="1050" spc="-135" dirty="0" err="1">
                <a:solidFill>
                  <a:srgbClr val="77787B"/>
                </a:solidFill>
                <a:latin typeface="Verdana"/>
                <a:cs typeface="Verdana"/>
              </a:rPr>
              <a:t>ve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yayg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n </a:t>
            </a:r>
            <a:r>
              <a:rPr sz="1050" spc="-60" dirty="0">
                <a:solidFill>
                  <a:srgbClr val="77787B"/>
                </a:solidFill>
                <a:latin typeface="Verdana"/>
                <a:cs typeface="Verdana"/>
              </a:rPr>
              <a:t>bir </a:t>
            </a:r>
            <a:r>
              <a:rPr sz="1050" spc="-120" dirty="0" err="1">
                <a:solidFill>
                  <a:srgbClr val="77787B"/>
                </a:solidFill>
                <a:latin typeface="Verdana"/>
                <a:cs typeface="Verdana"/>
              </a:rPr>
              <a:t>serbest</a:t>
            </a:r>
            <a:r>
              <a:rPr sz="1050" spc="-12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zaman</a:t>
            </a:r>
            <a:r>
              <a:rPr sz="1050" spc="-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uğraşıdı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r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.</a:t>
            </a:r>
            <a:endParaRPr sz="1050" dirty="0">
              <a:latin typeface="Verdana"/>
              <a:cs typeface="Verdana"/>
            </a:endParaRPr>
          </a:p>
          <a:p>
            <a:pPr marL="12700" marR="626745">
              <a:lnSpc>
                <a:spcPct val="128800"/>
              </a:lnSpc>
            </a:pP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Ebeveyn 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olarak </a:t>
            </a:r>
            <a:r>
              <a:rPr sz="1050" spc="-70" dirty="0" err="1">
                <a:solidFill>
                  <a:srgbClr val="77787B"/>
                </a:solidFill>
                <a:latin typeface="Verdana"/>
                <a:cs typeface="Verdana"/>
              </a:rPr>
              <a:t>bilgisayar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oyunlar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65" dirty="0">
                <a:solidFill>
                  <a:srgbClr val="77787B"/>
                </a:solidFill>
                <a:latin typeface="Verdana"/>
                <a:cs typeface="Verdana"/>
              </a:rPr>
              <a:t>ile  </a:t>
            </a:r>
            <a:r>
              <a:rPr sz="1050" spc="-45" dirty="0">
                <a:solidFill>
                  <a:srgbClr val="77787B"/>
                </a:solidFill>
                <a:latin typeface="Verdana"/>
                <a:cs typeface="Verdana"/>
              </a:rPr>
              <a:t>ilgili </a:t>
            </a:r>
            <a:r>
              <a:rPr sz="1050" spc="-75" dirty="0" err="1">
                <a:solidFill>
                  <a:srgbClr val="77787B"/>
                </a:solidFill>
                <a:latin typeface="Verdana"/>
                <a:cs typeface="Verdana"/>
              </a:rPr>
              <a:t>olarak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30" dirty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u 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noktalara</a:t>
            </a:r>
            <a:r>
              <a:rPr sz="1050" spc="-15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dikkat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tr-TR" sz="1050" spc="-100" dirty="0">
                <a:solidFill>
                  <a:srgbClr val="77787B"/>
                </a:solidFill>
                <a:latin typeface="Verdana"/>
                <a:cs typeface="Verdana"/>
              </a:rPr>
              <a:t>e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din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:</a:t>
            </a:r>
            <a:endParaRPr sz="10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Verdana"/>
              <a:cs typeface="Verdana"/>
            </a:endParaRPr>
          </a:p>
          <a:p>
            <a:pPr marL="12700" marR="1288415">
              <a:lnSpc>
                <a:spcPct val="128800"/>
              </a:lnSpc>
            </a:pP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unuzun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0" dirty="0" err="1" smtClean="0">
                <a:solidFill>
                  <a:srgbClr val="77787B"/>
                </a:solidFill>
                <a:latin typeface="Verdana"/>
                <a:cs typeface="Verdana"/>
              </a:rPr>
              <a:t>oynad</a:t>
            </a:r>
            <a:r>
              <a:rPr lang="tr-TR" sz="1050" spc="-120" dirty="0" err="1" smtClean="0">
                <a:solidFill>
                  <a:srgbClr val="77787B"/>
                </a:solidFill>
                <a:latin typeface="Verdana"/>
                <a:cs typeface="Verdana"/>
              </a:rPr>
              <a:t>ığı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ve  </a:t>
            </a:r>
            <a:r>
              <a:rPr sz="1050" spc="-100" dirty="0" err="1">
                <a:solidFill>
                  <a:srgbClr val="77787B"/>
                </a:solidFill>
                <a:latin typeface="Verdana"/>
                <a:cs typeface="Verdana"/>
              </a:rPr>
              <a:t>çok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sevdi</a:t>
            </a:r>
            <a:r>
              <a:rPr lang="tr-TR"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oyunlar 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ve  </a:t>
            </a:r>
            <a:r>
              <a:rPr sz="1050" spc="-100" dirty="0" err="1">
                <a:solidFill>
                  <a:srgbClr val="77787B"/>
                </a:solidFill>
                <a:latin typeface="Verdana"/>
                <a:cs typeface="Verdana"/>
              </a:rPr>
              <a:t>siteler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hakk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nda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50" dirty="0">
                <a:solidFill>
                  <a:srgbClr val="77787B"/>
                </a:solidFill>
                <a:latin typeface="Verdana"/>
                <a:cs typeface="Verdana"/>
              </a:rPr>
              <a:t>bilgi  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edinin.</a:t>
            </a:r>
            <a:endParaRPr sz="1050" dirty="0">
              <a:latin typeface="Verdana"/>
              <a:cs typeface="Verdana"/>
            </a:endParaRPr>
          </a:p>
          <a:p>
            <a:pPr marL="12700" marR="1763395">
              <a:lnSpc>
                <a:spcPct val="128800"/>
              </a:lnSpc>
            </a:pP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Oynad</a:t>
            </a:r>
            <a:r>
              <a:rPr lang="tr-TR"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ığı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oyunlar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hakk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nda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0" dirty="0" err="1">
                <a:solidFill>
                  <a:srgbClr val="77787B"/>
                </a:solidFill>
                <a:latin typeface="Verdana"/>
                <a:cs typeface="Verdana"/>
              </a:rPr>
              <a:t>onunla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konu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un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.</a:t>
            </a:r>
            <a:endParaRPr sz="10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 dirty="0">
              <a:latin typeface="Verdana"/>
              <a:cs typeface="Verdana"/>
            </a:endParaRPr>
          </a:p>
          <a:p>
            <a:pPr marL="12700" marR="1245870">
              <a:lnSpc>
                <a:spcPct val="128699"/>
              </a:lnSpc>
            </a:pP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Oynad</a:t>
            </a:r>
            <a:r>
              <a:rPr lang="tr-TR"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ığı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oyunu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onunla  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birlikte 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siz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de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oynamay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a çalışın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. </a:t>
            </a: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Bu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sayede </a:t>
            </a:r>
            <a:r>
              <a:rPr sz="1050" spc="-150" dirty="0">
                <a:solidFill>
                  <a:srgbClr val="77787B"/>
                </a:solidFill>
                <a:latin typeface="Verdana"/>
                <a:cs typeface="Verdana"/>
              </a:rPr>
              <a:t>hem  </a:t>
            </a:r>
            <a:r>
              <a:rPr sz="1050" spc="-110" dirty="0" err="1">
                <a:solidFill>
                  <a:srgbClr val="77787B"/>
                </a:solidFill>
                <a:latin typeface="Verdana"/>
                <a:cs typeface="Verdana"/>
              </a:rPr>
              <a:t>oyun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hakk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nda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daha </a:t>
            </a:r>
            <a:r>
              <a:rPr sz="1050" spc="-55" dirty="0">
                <a:solidFill>
                  <a:srgbClr val="77787B"/>
                </a:solidFill>
                <a:latin typeface="Verdana"/>
                <a:cs typeface="Verdana"/>
              </a:rPr>
              <a:t>fazla  </a:t>
            </a:r>
            <a:r>
              <a:rPr sz="1050" spc="-50" dirty="0">
                <a:solidFill>
                  <a:srgbClr val="77787B"/>
                </a:solidFill>
                <a:latin typeface="Verdana"/>
                <a:cs typeface="Verdana"/>
              </a:rPr>
              <a:t>bilgi 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sahibi 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olur </a:t>
            </a:r>
            <a:r>
              <a:rPr sz="1050" spc="-150" dirty="0">
                <a:solidFill>
                  <a:srgbClr val="77787B"/>
                </a:solidFill>
                <a:latin typeface="Verdana"/>
                <a:cs typeface="Verdana"/>
              </a:rPr>
              <a:t>hem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de  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unuzla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 err="1">
                <a:solidFill>
                  <a:srgbClr val="77787B"/>
                </a:solidFill>
                <a:latin typeface="Verdana"/>
                <a:cs typeface="Verdana"/>
              </a:rPr>
              <a:t>vakit</a:t>
            </a:r>
            <a:r>
              <a:rPr sz="1050" spc="-1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geçirmi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ş olursunuz.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800" spc="40" dirty="0" smtClean="0">
                <a:solidFill>
                  <a:srgbClr val="F39B1F"/>
                </a:solidFill>
                <a:latin typeface="Trebuchet MS"/>
                <a:cs typeface="Trebuchet MS"/>
              </a:rPr>
              <a:t>16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116423"/>
            <a:ext cx="572135" cy="3175"/>
          </a:xfrm>
          <a:custGeom>
            <a:avLst/>
            <a:gdLst/>
            <a:ahLst/>
            <a:cxnLst/>
            <a:rect l="l" t="t" r="r" b="b"/>
            <a:pathLst>
              <a:path w="572135" h="3175">
                <a:moveTo>
                  <a:pt x="571601" y="0"/>
                </a:moveTo>
                <a:lnTo>
                  <a:pt x="0" y="0"/>
                </a:lnTo>
                <a:lnTo>
                  <a:pt x="0" y="3175"/>
                </a:lnTo>
                <a:lnTo>
                  <a:pt x="571601" y="3175"/>
                </a:lnTo>
                <a:lnTo>
                  <a:pt x="571601" y="0"/>
                </a:lnTo>
                <a:close/>
              </a:path>
            </a:pathLst>
          </a:custGeom>
          <a:solidFill>
            <a:srgbClr val="8A8C8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300" y="1366849"/>
            <a:ext cx="2854325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1620">
              <a:lnSpc>
                <a:spcPct val="128800"/>
              </a:lnSpc>
              <a:spcBef>
                <a:spcPts val="100"/>
              </a:spcBef>
            </a:pP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unuzun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ö</a:t>
            </a:r>
            <a:r>
              <a:rPr lang="tr-TR"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20" dirty="0" err="1" smtClean="0">
                <a:solidFill>
                  <a:srgbClr val="77787B"/>
                </a:solidFill>
                <a:latin typeface="Verdana"/>
                <a:cs typeface="Verdana"/>
              </a:rPr>
              <a:t>retmenleri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ve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okul </a:t>
            </a:r>
            <a:r>
              <a:rPr sz="1050" spc="-120" dirty="0">
                <a:solidFill>
                  <a:srgbClr val="77787B"/>
                </a:solidFill>
                <a:latin typeface="Verdana"/>
                <a:cs typeface="Verdana"/>
              </a:rPr>
              <a:t>yönetimi </a:t>
            </a:r>
            <a:r>
              <a:rPr sz="1050" spc="-80" dirty="0" err="1">
                <a:solidFill>
                  <a:srgbClr val="77787B"/>
                </a:solidFill>
                <a:latin typeface="Verdana"/>
                <a:cs typeface="Verdana"/>
              </a:rPr>
              <a:t>ile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40" dirty="0" err="1" smtClean="0">
                <a:solidFill>
                  <a:srgbClr val="77787B"/>
                </a:solidFill>
                <a:latin typeface="Verdana"/>
                <a:cs typeface="Verdana"/>
              </a:rPr>
              <a:t>devaml</a:t>
            </a:r>
            <a:r>
              <a:rPr lang="tr-TR"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olarak 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diyalog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halinde</a:t>
            </a:r>
            <a:r>
              <a:rPr sz="1050" spc="3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olun.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spc="20" dirty="0">
                <a:solidFill>
                  <a:srgbClr val="F39B1F"/>
                </a:solidFill>
                <a:latin typeface="Trebuchet MS"/>
                <a:cs typeface="Trebuchet MS"/>
              </a:rPr>
              <a:t>UNUTMAYIN!</a:t>
            </a:r>
            <a:endParaRPr sz="1200" dirty="0">
              <a:latin typeface="Trebuchet MS"/>
              <a:cs typeface="Trebuchet MS"/>
            </a:endParaRPr>
          </a:p>
          <a:p>
            <a:pPr marL="12700" marR="5080">
              <a:lnSpc>
                <a:spcPct val="128800"/>
              </a:lnSpc>
              <a:spcBef>
                <a:spcPts val="45"/>
              </a:spcBef>
            </a:pP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Sizlerden </a:t>
            </a:r>
            <a:r>
              <a:rPr sz="1050" spc="-105" dirty="0" err="1">
                <a:solidFill>
                  <a:srgbClr val="77787B"/>
                </a:solidFill>
                <a:latin typeface="Verdana"/>
                <a:cs typeface="Verdana"/>
              </a:rPr>
              <a:t>sonra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unuzda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0" dirty="0">
                <a:solidFill>
                  <a:srgbClr val="77787B"/>
                </a:solidFill>
                <a:latin typeface="Verdana"/>
                <a:cs typeface="Verdana"/>
              </a:rPr>
              <a:t>meydana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gelebilecek  </a:t>
            </a:r>
            <a:r>
              <a:rPr sz="1050" spc="-110" dirty="0" err="1">
                <a:solidFill>
                  <a:srgbClr val="77787B"/>
                </a:solidFill>
                <a:latin typeface="Verdana"/>
                <a:cs typeface="Verdana"/>
              </a:rPr>
              <a:t>ruhsal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de</a:t>
            </a:r>
            <a:r>
              <a:rPr lang="tr-TR"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ğiş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iklikleri</a:t>
            </a:r>
            <a:r>
              <a:rPr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5" dirty="0">
                <a:solidFill>
                  <a:srgbClr val="77787B"/>
                </a:solidFill>
                <a:latin typeface="Verdana"/>
                <a:cs typeface="Verdana"/>
              </a:rPr>
              <a:t>en </a:t>
            </a:r>
            <a:r>
              <a:rPr sz="1050" spc="-65" dirty="0">
                <a:solidFill>
                  <a:srgbClr val="77787B"/>
                </a:solidFill>
                <a:latin typeface="Verdana"/>
                <a:cs typeface="Verdana"/>
              </a:rPr>
              <a:t>iyi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onlar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anlayacak </a:t>
            </a: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ve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size  </a:t>
            </a:r>
            <a:r>
              <a:rPr sz="1050" spc="-145" dirty="0" smtClean="0">
                <a:solidFill>
                  <a:srgbClr val="77787B"/>
                </a:solidFill>
                <a:latin typeface="Verdana"/>
                <a:cs typeface="Verdana"/>
              </a:rPr>
              <a:t>yard</a:t>
            </a:r>
            <a:r>
              <a:rPr lang="tr-TR" sz="1050" spc="-14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45" dirty="0" smtClean="0">
                <a:solidFill>
                  <a:srgbClr val="77787B"/>
                </a:solidFill>
                <a:latin typeface="Verdana"/>
                <a:cs typeface="Verdana"/>
              </a:rPr>
              <a:t>mc</a:t>
            </a:r>
            <a:r>
              <a:rPr lang="tr-TR" sz="1050" spc="-145" dirty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7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olacaklard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r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.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spc="-10" dirty="0">
                <a:solidFill>
                  <a:srgbClr val="F39B1F"/>
                </a:solidFill>
                <a:latin typeface="Trebuchet MS"/>
                <a:cs typeface="Trebuchet MS"/>
              </a:rPr>
              <a:t>NOT:</a:t>
            </a:r>
            <a:endParaRPr sz="1200" dirty="0">
              <a:latin typeface="Trebuchet MS"/>
              <a:cs typeface="Trebuchet MS"/>
            </a:endParaRPr>
          </a:p>
          <a:p>
            <a:pPr marL="12700" marR="1548765">
              <a:lnSpc>
                <a:spcPct val="128800"/>
              </a:lnSpc>
              <a:spcBef>
                <a:spcPts val="50"/>
              </a:spcBef>
            </a:pP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unuzun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45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45" dirty="0" err="1" smtClean="0">
                <a:solidFill>
                  <a:srgbClr val="77787B"/>
                </a:solidFill>
                <a:latin typeface="Verdana"/>
                <a:cs typeface="Verdana"/>
              </a:rPr>
              <a:t>nternetle</a:t>
            </a:r>
            <a:r>
              <a:rPr sz="1050" spc="-145" dirty="0" smtClean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85" dirty="0" err="1">
                <a:solidFill>
                  <a:srgbClr val="77787B"/>
                </a:solidFill>
                <a:latin typeface="Verdana"/>
                <a:cs typeface="Verdana"/>
              </a:rPr>
              <a:t>olan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ili</a:t>
            </a:r>
            <a:r>
              <a:rPr lang="tr-TR"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kisinin</a:t>
            </a:r>
            <a:r>
              <a:rPr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45" dirty="0" smtClean="0">
                <a:solidFill>
                  <a:srgbClr val="77787B"/>
                </a:solidFill>
                <a:latin typeface="Verdana"/>
                <a:cs typeface="Verdana"/>
              </a:rPr>
              <a:t>art</a:t>
            </a:r>
            <a:r>
              <a:rPr lang="tr-TR" sz="1050" spc="-14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45" dirty="0" smtClean="0">
                <a:solidFill>
                  <a:srgbClr val="77787B"/>
                </a:solidFill>
                <a:latin typeface="Verdana"/>
                <a:cs typeface="Verdana"/>
              </a:rPr>
              <a:t>k  </a:t>
            </a:r>
            <a:r>
              <a:rPr sz="1050" spc="-145" dirty="0" err="1" smtClean="0">
                <a:solidFill>
                  <a:srgbClr val="77787B"/>
                </a:solidFill>
                <a:latin typeface="Verdana"/>
                <a:cs typeface="Verdana"/>
              </a:rPr>
              <a:t>ba</a:t>
            </a:r>
            <a:r>
              <a:rPr lang="tr-TR" sz="1050" spc="-145" dirty="0" err="1" smtClean="0">
                <a:solidFill>
                  <a:srgbClr val="77787B"/>
                </a:solidFill>
                <a:latin typeface="Verdana"/>
                <a:cs typeface="Verdana"/>
              </a:rPr>
              <a:t>ğımlılı</a:t>
            </a:r>
            <a:r>
              <a:rPr sz="1050" spc="-145" dirty="0" smtClean="0">
                <a:solidFill>
                  <a:srgbClr val="77787B"/>
                </a:solidFill>
                <a:latin typeface="Verdana"/>
                <a:cs typeface="Verdana"/>
              </a:rPr>
              <a:t>k </a:t>
            </a:r>
            <a:r>
              <a:rPr sz="1050" spc="-95" dirty="0" err="1">
                <a:solidFill>
                  <a:srgbClr val="77787B"/>
                </a:solidFill>
                <a:latin typeface="Verdana"/>
                <a:cs typeface="Verdana"/>
              </a:rPr>
              <a:t>haline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dönü</a:t>
            </a:r>
            <a:r>
              <a:rPr lang="tr-TR"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tü</a:t>
            </a:r>
            <a:r>
              <a:rPr lang="tr-TR"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ünü</a:t>
            </a: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ve </a:t>
            </a:r>
            <a:r>
              <a:rPr sz="1050" spc="-110" dirty="0" err="1">
                <a:solidFill>
                  <a:srgbClr val="77787B"/>
                </a:solidFill>
                <a:latin typeface="Verdana"/>
                <a:cs typeface="Verdana"/>
              </a:rPr>
              <a:t>ruhsal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geli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imini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0" dirty="0">
                <a:solidFill>
                  <a:srgbClr val="77787B"/>
                </a:solidFill>
                <a:latin typeface="Verdana"/>
                <a:cs typeface="Verdana"/>
              </a:rPr>
              <a:t>olumsuz  </a:t>
            </a:r>
            <a:r>
              <a:rPr sz="1050" spc="-110" dirty="0" err="1">
                <a:solidFill>
                  <a:srgbClr val="77787B"/>
                </a:solidFill>
                <a:latin typeface="Verdana"/>
                <a:cs typeface="Verdana"/>
              </a:rPr>
              <a:t>yönde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etkiledi</a:t>
            </a:r>
            <a:r>
              <a:rPr lang="tr-TR"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ini</a:t>
            </a:r>
            <a:endParaRPr sz="1050" dirty="0">
              <a:latin typeface="Verdana"/>
              <a:cs typeface="Verdana"/>
            </a:endParaRPr>
          </a:p>
          <a:p>
            <a:pPr marL="12700" marR="1235075">
              <a:lnSpc>
                <a:spcPct val="128800"/>
              </a:lnSpc>
            </a:pPr>
            <a:r>
              <a:rPr lang="tr-TR"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düş</a:t>
            </a:r>
            <a:r>
              <a:rPr sz="1050" spc="-140" dirty="0" err="1" smtClean="0">
                <a:solidFill>
                  <a:srgbClr val="77787B"/>
                </a:solidFill>
                <a:latin typeface="Verdana"/>
                <a:cs typeface="Verdana"/>
              </a:rPr>
              <a:t>ünmeye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0" dirty="0" err="1" smtClean="0">
                <a:solidFill>
                  <a:srgbClr val="77787B"/>
                </a:solidFill>
                <a:latin typeface="Verdana"/>
                <a:cs typeface="Verdana"/>
              </a:rPr>
              <a:t>ba</a:t>
            </a:r>
            <a:r>
              <a:rPr lang="tr-TR"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lad</a:t>
            </a:r>
            <a:r>
              <a:rPr lang="tr-TR"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0" dirty="0" err="1" smtClean="0">
                <a:solidFill>
                  <a:srgbClr val="77787B"/>
                </a:solidFill>
                <a:latin typeface="Verdana"/>
                <a:cs typeface="Verdana"/>
              </a:rPr>
              <a:t>ysan</a:t>
            </a:r>
            <a:r>
              <a:rPr lang="tr-TR"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z 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geç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kalmadan 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bir</a:t>
            </a:r>
            <a:r>
              <a:rPr sz="1050" spc="-4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uzmandan</a:t>
            </a:r>
            <a:endParaRPr sz="1050" dirty="0">
              <a:latin typeface="Verdana"/>
              <a:cs typeface="Verdana"/>
            </a:endParaRPr>
          </a:p>
          <a:p>
            <a:pPr marL="12700" marR="137795">
              <a:lnSpc>
                <a:spcPct val="128800"/>
              </a:lnSpc>
            </a:pPr>
            <a:r>
              <a:rPr lang="tr-TR" sz="1050" spc="-90" dirty="0">
                <a:solidFill>
                  <a:srgbClr val="77787B"/>
                </a:solidFill>
                <a:latin typeface="Verdana"/>
                <a:cs typeface="Verdana"/>
              </a:rPr>
              <a:t>y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a 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da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okulundaki </a:t>
            </a:r>
            <a:r>
              <a:rPr sz="1050" spc="-120" dirty="0" err="1">
                <a:solidFill>
                  <a:srgbClr val="77787B"/>
                </a:solidFill>
                <a:latin typeface="Verdana"/>
                <a:cs typeface="Verdana"/>
              </a:rPr>
              <a:t>uzman</a:t>
            </a:r>
            <a:r>
              <a:rPr sz="1050" spc="-12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ö</a:t>
            </a:r>
            <a:r>
              <a:rPr lang="tr-TR"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retmenlerden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40" dirty="0" err="1">
                <a:solidFill>
                  <a:srgbClr val="77787B"/>
                </a:solidFill>
                <a:latin typeface="Verdana"/>
                <a:cs typeface="Verdana"/>
              </a:rPr>
              <a:t>yard›m</a:t>
            </a:r>
            <a:r>
              <a:rPr sz="1050" spc="-140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al</a:t>
            </a:r>
            <a:r>
              <a:rPr lang="tr-TR"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n!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4715" y="407555"/>
            <a:ext cx="2622550" cy="44371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pc="55" dirty="0" smtClean="0"/>
              <a:t>ÇOCU</a:t>
            </a:r>
            <a:r>
              <a:rPr lang="tr-TR" spc="55" dirty="0" smtClean="0"/>
              <a:t>Ğ</a:t>
            </a:r>
            <a:r>
              <a:rPr spc="55" dirty="0" smtClean="0"/>
              <a:t>UNUZUN</a:t>
            </a:r>
            <a:r>
              <a:rPr spc="-55" dirty="0" smtClean="0"/>
              <a:t> </a:t>
            </a:r>
            <a:r>
              <a:rPr spc="-30" dirty="0" smtClean="0"/>
              <a:t>Ö</a:t>
            </a:r>
            <a:r>
              <a:rPr lang="tr-TR" spc="-30" dirty="0"/>
              <a:t>Ğ</a:t>
            </a:r>
            <a:r>
              <a:rPr spc="-30" dirty="0" smtClean="0"/>
              <a:t>RETMENLER</a:t>
            </a:r>
            <a:r>
              <a:rPr lang="tr-TR" spc="-30" dirty="0" smtClean="0"/>
              <a:t>İ</a:t>
            </a:r>
            <a:r>
              <a:rPr spc="-30" dirty="0" smtClean="0"/>
              <a:t>YLE</a:t>
            </a:r>
            <a:endParaRPr spc="-30" dirty="0"/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tr-TR" spc="-110" dirty="0" smtClean="0"/>
              <a:t>İLETİŞİ</a:t>
            </a:r>
            <a:r>
              <a:rPr spc="-110" dirty="0" smtClean="0"/>
              <a:t>M </a:t>
            </a:r>
            <a:r>
              <a:rPr spc="-20" dirty="0" smtClean="0"/>
              <a:t>HAL</a:t>
            </a:r>
            <a:r>
              <a:rPr lang="tr-TR" spc="-20" dirty="0" smtClean="0"/>
              <a:t>İ</a:t>
            </a:r>
            <a:r>
              <a:rPr spc="-20" dirty="0" smtClean="0"/>
              <a:t>NDE</a:t>
            </a:r>
            <a:r>
              <a:rPr spc="-195" dirty="0" smtClean="0"/>
              <a:t> </a:t>
            </a:r>
            <a:r>
              <a:rPr dirty="0"/>
              <a:t>OLUN!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9300" y="4959044"/>
            <a:ext cx="1428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0" dirty="0">
                <a:solidFill>
                  <a:srgbClr val="F39B1F"/>
                </a:solidFill>
                <a:latin typeface="Trebuchet MS"/>
                <a:cs typeface="Trebuchet MS"/>
              </a:rPr>
              <a:t>18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116423"/>
            <a:ext cx="572135" cy="3175"/>
          </a:xfrm>
          <a:custGeom>
            <a:avLst/>
            <a:gdLst/>
            <a:ahLst/>
            <a:cxnLst/>
            <a:rect l="l" t="t" r="r" b="b"/>
            <a:pathLst>
              <a:path w="572135" h="3175">
                <a:moveTo>
                  <a:pt x="571601" y="0"/>
                </a:moveTo>
                <a:lnTo>
                  <a:pt x="0" y="0"/>
                </a:lnTo>
                <a:lnTo>
                  <a:pt x="0" y="3175"/>
                </a:lnTo>
                <a:lnTo>
                  <a:pt x="571601" y="3175"/>
                </a:lnTo>
                <a:lnTo>
                  <a:pt x="571601" y="0"/>
                </a:lnTo>
                <a:close/>
              </a:path>
            </a:pathLst>
          </a:custGeom>
          <a:solidFill>
            <a:srgbClr val="8A8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51105" y="2473325"/>
            <a:ext cx="1704873" cy="17809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927" y="2228494"/>
            <a:ext cx="250507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pc="-90" dirty="0" smtClean="0"/>
              <a:t>B</a:t>
            </a:r>
            <a:r>
              <a:rPr lang="tr-TR" spc="-90" dirty="0" smtClean="0"/>
              <a:t>İ</a:t>
            </a:r>
            <a:r>
              <a:rPr spc="-90" dirty="0" smtClean="0"/>
              <a:t>L</a:t>
            </a:r>
            <a:r>
              <a:rPr lang="tr-TR" spc="-90" dirty="0" smtClean="0"/>
              <a:t>İ</a:t>
            </a:r>
            <a:r>
              <a:rPr spc="-90" dirty="0" smtClean="0"/>
              <a:t>NÇL</a:t>
            </a:r>
            <a:r>
              <a:rPr lang="tr-TR" spc="-90" dirty="0"/>
              <a:t>İ</a:t>
            </a:r>
            <a:r>
              <a:rPr spc="-90" dirty="0" smtClean="0"/>
              <a:t> </a:t>
            </a:r>
            <a:r>
              <a:rPr spc="-80" dirty="0" smtClean="0"/>
              <a:t>B</a:t>
            </a:r>
            <a:r>
              <a:rPr lang="tr-TR" spc="-80" dirty="0" smtClean="0"/>
              <a:t>İ</a:t>
            </a:r>
            <a:r>
              <a:rPr spc="-80" dirty="0" smtClean="0"/>
              <a:t>R </a:t>
            </a:r>
            <a:r>
              <a:rPr lang="tr-TR" spc="-60" dirty="0"/>
              <a:t>İ</a:t>
            </a:r>
            <a:r>
              <a:rPr spc="-60" dirty="0" smtClean="0"/>
              <a:t>NTERNET </a:t>
            </a:r>
            <a:r>
              <a:rPr spc="-20" dirty="0"/>
              <a:t>KULLANICISI  </a:t>
            </a:r>
            <a:r>
              <a:rPr spc="35" dirty="0"/>
              <a:t>OLMASINI</a:t>
            </a:r>
            <a:r>
              <a:rPr spc="-15" dirty="0"/>
              <a:t> </a:t>
            </a:r>
            <a:r>
              <a:rPr spc="35" dirty="0" smtClean="0"/>
              <a:t>SA</a:t>
            </a:r>
            <a:r>
              <a:rPr lang="tr-TR" spc="35" dirty="0" smtClean="0"/>
              <a:t>Ğ</a:t>
            </a:r>
            <a:r>
              <a:rPr spc="35" dirty="0" smtClean="0"/>
              <a:t>LAYIN</a:t>
            </a:r>
            <a:r>
              <a:rPr spc="35" dirty="0"/>
              <a:t>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8155" y="2698781"/>
            <a:ext cx="2938145" cy="2407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8755">
              <a:lnSpc>
                <a:spcPct val="128699"/>
              </a:lnSpc>
              <a:spcBef>
                <a:spcPts val="100"/>
              </a:spcBef>
            </a:pPr>
            <a:r>
              <a:rPr sz="1050" spc="-85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8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85" dirty="0" err="1" smtClean="0">
                <a:solidFill>
                  <a:srgbClr val="77787B"/>
                </a:solidFill>
                <a:latin typeface="Verdana"/>
                <a:cs typeface="Verdana"/>
              </a:rPr>
              <a:t>unuza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, </a:t>
            </a:r>
            <a:r>
              <a:rPr sz="1050" spc="-160" dirty="0" smtClean="0">
                <a:solidFill>
                  <a:srgbClr val="77787B"/>
                </a:solidFill>
                <a:latin typeface="Verdana"/>
                <a:cs typeface="Verdana"/>
              </a:rPr>
              <a:t>t</a:t>
            </a:r>
            <a:r>
              <a:rPr lang="tr-TR" sz="1050" spc="-16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60" dirty="0" err="1" smtClean="0">
                <a:solidFill>
                  <a:srgbClr val="77787B"/>
                </a:solidFill>
                <a:latin typeface="Verdana"/>
                <a:cs typeface="Verdana"/>
              </a:rPr>
              <a:t>pk</a:t>
            </a:r>
            <a:r>
              <a:rPr lang="tr-TR" sz="1050" spc="-160" dirty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6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gerçek </a:t>
            </a:r>
            <a:r>
              <a:rPr sz="1050" spc="-100" dirty="0" err="1">
                <a:solidFill>
                  <a:srgbClr val="77787B"/>
                </a:solidFill>
                <a:latin typeface="Verdana"/>
                <a:cs typeface="Verdana"/>
              </a:rPr>
              <a:t>hayatta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oldu</a:t>
            </a:r>
            <a:r>
              <a:rPr lang="tr-TR"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u </a:t>
            </a:r>
            <a:r>
              <a:rPr sz="1050" spc="-55" dirty="0">
                <a:solidFill>
                  <a:srgbClr val="77787B"/>
                </a:solidFill>
                <a:latin typeface="Verdana"/>
                <a:cs typeface="Verdana"/>
              </a:rPr>
              <a:t>gibi, 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internet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kullanman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n </a:t>
            </a:r>
            <a:r>
              <a:rPr sz="1050" spc="-60" dirty="0">
                <a:solidFill>
                  <a:srgbClr val="77787B"/>
                </a:solidFill>
                <a:latin typeface="Verdana"/>
                <a:cs typeface="Verdana"/>
              </a:rPr>
              <a:t>da 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kurallar</a:t>
            </a:r>
            <a:r>
              <a:rPr lang="tr-TR"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oldu</a:t>
            </a:r>
            <a:r>
              <a:rPr lang="tr-TR"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u 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ve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bu  </a:t>
            </a:r>
            <a:r>
              <a:rPr sz="1050" spc="-75" dirty="0" err="1">
                <a:solidFill>
                  <a:srgbClr val="77787B"/>
                </a:solidFill>
                <a:latin typeface="Verdana"/>
                <a:cs typeface="Verdana"/>
              </a:rPr>
              <a:t>kurallara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uyulmad</a:t>
            </a:r>
            <a:r>
              <a:rPr lang="tr-TR"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ığı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nda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65" dirty="0">
                <a:solidFill>
                  <a:srgbClr val="77787B"/>
                </a:solidFill>
                <a:latin typeface="Verdana"/>
                <a:cs typeface="Verdana"/>
              </a:rPr>
              <a:t>belli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sorumluluklara  </a:t>
            </a:r>
            <a:r>
              <a:rPr sz="1050" spc="-105" dirty="0" err="1">
                <a:solidFill>
                  <a:srgbClr val="77787B"/>
                </a:solidFill>
                <a:latin typeface="Verdana"/>
                <a:cs typeface="Verdana"/>
              </a:rPr>
              <a:t>maruz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5" dirty="0" err="1" smtClean="0">
                <a:solidFill>
                  <a:srgbClr val="77787B"/>
                </a:solidFill>
                <a:latin typeface="Verdana"/>
                <a:cs typeface="Verdana"/>
              </a:rPr>
              <a:t>kal</a:t>
            </a:r>
            <a:r>
              <a:rPr lang="tr-TR" sz="1050" spc="-8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85" dirty="0" err="1" smtClean="0">
                <a:solidFill>
                  <a:srgbClr val="77787B"/>
                </a:solidFill>
                <a:latin typeface="Verdana"/>
                <a:cs typeface="Verdana"/>
              </a:rPr>
              <a:t>nabilece</a:t>
            </a:r>
            <a:r>
              <a:rPr lang="tr-TR" sz="1050" spc="-8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85" dirty="0" err="1" smtClean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8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 err="1">
                <a:solidFill>
                  <a:srgbClr val="77787B"/>
                </a:solidFill>
                <a:latin typeface="Verdana"/>
                <a:cs typeface="Verdana"/>
              </a:rPr>
              <a:t>konusunda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0" dirty="0" err="1" smtClean="0">
                <a:solidFill>
                  <a:srgbClr val="77787B"/>
                </a:solidFill>
                <a:latin typeface="Verdana"/>
                <a:cs typeface="Verdana"/>
              </a:rPr>
              <a:t>uyar</a:t>
            </a:r>
            <a:r>
              <a:rPr lang="tr-TR"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n 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ve </a:t>
            </a:r>
            <a:r>
              <a:rPr sz="1050" spc="-110" dirty="0" err="1">
                <a:solidFill>
                  <a:srgbClr val="77787B"/>
                </a:solidFill>
                <a:latin typeface="Verdana"/>
                <a:cs typeface="Verdana"/>
              </a:rPr>
              <a:t>bunu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anlad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klar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a </a:t>
            </a:r>
            <a:r>
              <a:rPr sz="1050" spc="-120" dirty="0" err="1" smtClean="0">
                <a:solidFill>
                  <a:srgbClr val="77787B"/>
                </a:solidFill>
                <a:latin typeface="Verdana"/>
                <a:cs typeface="Verdana"/>
              </a:rPr>
              <a:t>emin</a:t>
            </a:r>
            <a:r>
              <a:rPr sz="1050" spc="1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olun.</a:t>
            </a:r>
            <a:endParaRPr sz="1050" dirty="0">
              <a:latin typeface="Verdana"/>
              <a:cs typeface="Verdana"/>
            </a:endParaRPr>
          </a:p>
          <a:p>
            <a:pPr marL="12700" marR="102235">
              <a:lnSpc>
                <a:spcPct val="128699"/>
              </a:lnSpc>
            </a:pPr>
            <a:r>
              <a:rPr sz="1050" spc="-60" dirty="0">
                <a:solidFill>
                  <a:srgbClr val="77787B"/>
                </a:solidFill>
                <a:latin typeface="Verdana"/>
                <a:cs typeface="Verdana"/>
              </a:rPr>
              <a:t>Özellikle </a:t>
            </a:r>
            <a:r>
              <a:rPr sz="1050" spc="-90" dirty="0" err="1">
                <a:solidFill>
                  <a:srgbClr val="77787B"/>
                </a:solidFill>
                <a:latin typeface="Verdana"/>
                <a:cs typeface="Verdana"/>
              </a:rPr>
              <a:t>telif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haklar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, 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fikri </a:t>
            </a:r>
            <a:r>
              <a:rPr sz="1050" spc="-120" dirty="0" err="1">
                <a:solidFill>
                  <a:srgbClr val="77787B"/>
                </a:solidFill>
                <a:latin typeface="Verdana"/>
                <a:cs typeface="Verdana"/>
              </a:rPr>
              <a:t>mülkiyet</a:t>
            </a:r>
            <a:r>
              <a:rPr sz="1050" spc="-12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haklar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,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tehdit, 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hakaret 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ve </a:t>
            </a:r>
            <a:r>
              <a:rPr sz="1050" spc="-120" dirty="0">
                <a:solidFill>
                  <a:srgbClr val="77787B"/>
                </a:solidFill>
                <a:latin typeface="Verdana"/>
                <a:cs typeface="Verdana"/>
              </a:rPr>
              <a:t>müstehcenlik </a:t>
            </a:r>
            <a:r>
              <a:rPr sz="1050" spc="-50" dirty="0">
                <a:solidFill>
                  <a:srgbClr val="77787B"/>
                </a:solidFill>
                <a:latin typeface="Verdana"/>
                <a:cs typeface="Verdana"/>
              </a:rPr>
              <a:t>gibi </a:t>
            </a:r>
            <a:r>
              <a:rPr sz="1050" spc="-85" dirty="0" err="1">
                <a:solidFill>
                  <a:srgbClr val="77787B"/>
                </a:solidFill>
                <a:latin typeface="Verdana"/>
                <a:cs typeface="Verdana"/>
              </a:rPr>
              <a:t>konularda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onlar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65" dirty="0">
                <a:solidFill>
                  <a:srgbClr val="77787B"/>
                </a:solidFill>
                <a:latin typeface="Verdana"/>
                <a:cs typeface="Verdana"/>
              </a:rPr>
              <a:t>bilgilendirin.</a:t>
            </a:r>
            <a:endParaRPr sz="10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Verdana"/>
              <a:cs typeface="Verdana"/>
            </a:endParaRPr>
          </a:p>
          <a:p>
            <a:pPr marL="12700" marR="186690">
              <a:lnSpc>
                <a:spcPct val="128699"/>
              </a:lnSpc>
              <a:spcBef>
                <a:spcPts val="5"/>
              </a:spcBef>
            </a:pP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“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unuzun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55" dirty="0">
                <a:solidFill>
                  <a:srgbClr val="77787B"/>
                </a:solidFill>
                <a:latin typeface="Verdana"/>
                <a:cs typeface="Verdana"/>
              </a:rPr>
              <a:t>iyi 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ve </a:t>
            </a:r>
            <a:r>
              <a:rPr sz="1050" spc="-60" dirty="0">
                <a:solidFill>
                  <a:srgbClr val="77787B"/>
                </a:solidFill>
                <a:latin typeface="Verdana"/>
                <a:cs typeface="Verdana"/>
              </a:rPr>
              <a:t>bilinçli </a:t>
            </a:r>
            <a:r>
              <a:rPr sz="1050" spc="-60" dirty="0" err="1">
                <a:solidFill>
                  <a:srgbClr val="77787B"/>
                </a:solidFill>
                <a:latin typeface="Verdana"/>
                <a:cs typeface="Verdana"/>
              </a:rPr>
              <a:t>bir</a:t>
            </a:r>
            <a:r>
              <a:rPr sz="1050" spc="-6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40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40" dirty="0" err="1" smtClean="0">
                <a:solidFill>
                  <a:srgbClr val="77787B"/>
                </a:solidFill>
                <a:latin typeface="Verdana"/>
                <a:cs typeface="Verdana"/>
              </a:rPr>
              <a:t>nternet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0" dirty="0" err="1" smtClean="0">
                <a:solidFill>
                  <a:srgbClr val="77787B"/>
                </a:solidFill>
                <a:latin typeface="Verdana"/>
                <a:cs typeface="Verdana"/>
              </a:rPr>
              <a:t>kullan</a:t>
            </a:r>
            <a:r>
              <a:rPr lang="tr-TR"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c</a:t>
            </a:r>
            <a:r>
              <a:rPr lang="tr-TR" sz="1050" spc="-120" dirty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olmas</a:t>
            </a:r>
            <a:r>
              <a:rPr lang="tr-TR"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ı 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yolunda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ad</a:t>
            </a:r>
            <a:r>
              <a:rPr lang="tr-TR"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m </a:t>
            </a:r>
            <a:r>
              <a:rPr sz="1050" spc="-125" dirty="0">
                <a:solidFill>
                  <a:srgbClr val="77787B"/>
                </a:solidFill>
                <a:latin typeface="Verdana"/>
                <a:cs typeface="Verdana"/>
              </a:rPr>
              <a:t>atmak </a:t>
            </a:r>
            <a:r>
              <a:rPr sz="1050" spc="-65" dirty="0">
                <a:solidFill>
                  <a:srgbClr val="77787B"/>
                </a:solidFill>
                <a:latin typeface="Verdana"/>
                <a:cs typeface="Verdana"/>
              </a:rPr>
              <a:t>için </a:t>
            </a:r>
            <a:r>
              <a:rPr sz="1050" spc="-90" dirty="0" err="1">
                <a:solidFill>
                  <a:srgbClr val="77787B"/>
                </a:solidFill>
                <a:latin typeface="Verdana"/>
                <a:cs typeface="Verdana"/>
              </a:rPr>
              <a:t>geç</a:t>
            </a:r>
            <a:r>
              <a:rPr sz="1050" spc="7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kalmay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.”</a:t>
            </a:r>
            <a:endParaRPr sz="1050" dirty="0">
              <a:latin typeface="Verdana"/>
              <a:cs typeface="Verdana"/>
            </a:endParaRPr>
          </a:p>
          <a:p>
            <a:pPr marR="5080" algn="r">
              <a:lnSpc>
                <a:spcPts val="915"/>
              </a:lnSpc>
            </a:pPr>
            <a:r>
              <a:rPr sz="800" spc="40" dirty="0" smtClean="0">
                <a:solidFill>
                  <a:srgbClr val="F39B1F"/>
                </a:solidFill>
                <a:latin typeface="Trebuchet MS"/>
                <a:cs typeface="Trebuchet MS"/>
              </a:rPr>
              <a:t>19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44392" y="5123116"/>
            <a:ext cx="535940" cy="3175"/>
          </a:xfrm>
          <a:custGeom>
            <a:avLst/>
            <a:gdLst/>
            <a:ahLst/>
            <a:cxnLst/>
            <a:rect l="l" t="t" r="r" b="b"/>
            <a:pathLst>
              <a:path w="535939" h="3175">
                <a:moveTo>
                  <a:pt x="0" y="3175"/>
                </a:moveTo>
                <a:lnTo>
                  <a:pt x="535609" y="3175"/>
                </a:lnTo>
                <a:lnTo>
                  <a:pt x="535609" y="0"/>
                </a:lnTo>
                <a:lnTo>
                  <a:pt x="0" y="0"/>
                </a:lnTo>
                <a:lnTo>
                  <a:pt x="0" y="3175"/>
                </a:lnTo>
                <a:close/>
              </a:path>
            </a:pathLst>
          </a:custGeom>
          <a:solidFill>
            <a:srgbClr val="8A8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3955" y="713092"/>
            <a:ext cx="2217248" cy="14856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776471" cy="5023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8848" y="761517"/>
            <a:ext cx="1615116" cy="1293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9164" y="2545426"/>
            <a:ext cx="2673350" cy="131064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sz="1600" spc="-45" dirty="0" smtClean="0">
                <a:solidFill>
                  <a:srgbClr val="77787B"/>
                </a:solidFill>
                <a:latin typeface="Trebuchet MS"/>
                <a:cs typeface="Trebuchet MS"/>
              </a:rPr>
              <a:t>A</a:t>
            </a:r>
            <a:r>
              <a:rPr lang="tr-TR" sz="1600" spc="-45" dirty="0" smtClean="0">
                <a:solidFill>
                  <a:srgbClr val="77787B"/>
                </a:solidFill>
                <a:latin typeface="Trebuchet MS"/>
                <a:cs typeface="Trebuchet MS"/>
              </a:rPr>
              <a:t>İ</a:t>
            </a:r>
            <a:r>
              <a:rPr sz="1600" spc="-45" dirty="0" smtClean="0">
                <a:solidFill>
                  <a:srgbClr val="77787B"/>
                </a:solidFill>
                <a:latin typeface="Trebuchet MS"/>
                <a:cs typeface="Trebuchet MS"/>
              </a:rPr>
              <a:t>LEM</a:t>
            </a:r>
            <a:r>
              <a:rPr lang="tr-TR" sz="1600" spc="-45" dirty="0" smtClean="0">
                <a:solidFill>
                  <a:srgbClr val="77787B"/>
                </a:solidFill>
                <a:latin typeface="Trebuchet MS"/>
                <a:cs typeface="Trebuchet MS"/>
              </a:rPr>
              <a:t>İ</a:t>
            </a:r>
            <a:r>
              <a:rPr sz="1600" spc="-45" dirty="0" smtClean="0">
                <a:solidFill>
                  <a:srgbClr val="77787B"/>
                </a:solidFill>
                <a:latin typeface="Trebuchet MS"/>
                <a:cs typeface="Trebuchet MS"/>
              </a:rPr>
              <a:t>Z</a:t>
            </a:r>
            <a:r>
              <a:rPr lang="tr-TR" sz="1600" spc="-45" dirty="0" smtClean="0">
                <a:solidFill>
                  <a:srgbClr val="77787B"/>
                </a:solidFill>
                <a:latin typeface="Trebuchet MS"/>
                <a:cs typeface="Trebuchet MS"/>
              </a:rPr>
              <a:t>İ</a:t>
            </a:r>
            <a:r>
              <a:rPr sz="1600" spc="-45" dirty="0" smtClean="0">
                <a:solidFill>
                  <a:srgbClr val="77787B"/>
                </a:solidFill>
                <a:latin typeface="Trebuchet MS"/>
                <a:cs typeface="Trebuchet MS"/>
              </a:rPr>
              <a:t>N </a:t>
            </a:r>
            <a:r>
              <a:rPr sz="1600" spc="65" dirty="0">
                <a:solidFill>
                  <a:srgbClr val="77787B"/>
                </a:solidFill>
                <a:latin typeface="Trebuchet MS"/>
                <a:cs typeface="Trebuchet MS"/>
              </a:rPr>
              <a:t>AFACAN</a:t>
            </a:r>
            <a:r>
              <a:rPr sz="1600" spc="-20" dirty="0">
                <a:solidFill>
                  <a:srgbClr val="77787B"/>
                </a:solidFill>
                <a:latin typeface="Trebuchet MS"/>
                <a:cs typeface="Trebuchet MS"/>
              </a:rPr>
              <a:t> </a:t>
            </a:r>
            <a:r>
              <a:rPr sz="1600" spc="40" dirty="0" smtClean="0">
                <a:solidFill>
                  <a:srgbClr val="77787B"/>
                </a:solidFill>
                <a:latin typeface="Trebuchet MS"/>
                <a:cs typeface="Trebuchet MS"/>
              </a:rPr>
              <a:t>ÇOCU</a:t>
            </a:r>
            <a:r>
              <a:rPr lang="tr-TR" sz="1600" spc="40" dirty="0" smtClean="0">
                <a:solidFill>
                  <a:srgbClr val="77787B"/>
                </a:solidFill>
                <a:latin typeface="Trebuchet MS"/>
                <a:cs typeface="Trebuchet MS"/>
              </a:rPr>
              <a:t>Ğ</a:t>
            </a:r>
            <a:r>
              <a:rPr sz="1600" spc="40" dirty="0" smtClean="0">
                <a:solidFill>
                  <a:srgbClr val="77787B"/>
                </a:solidFill>
                <a:latin typeface="Trebuchet MS"/>
                <a:cs typeface="Trebuchet MS"/>
              </a:rPr>
              <a:t>U</a:t>
            </a:r>
            <a:r>
              <a:rPr sz="1600" spc="40" dirty="0">
                <a:solidFill>
                  <a:srgbClr val="77787B"/>
                </a:solidFill>
                <a:latin typeface="Trebuchet MS"/>
                <a:cs typeface="Trebuchet MS"/>
              </a:rPr>
              <a:t>:</a:t>
            </a:r>
            <a:endParaRPr sz="160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tr-TR" sz="2200" spc="-100" dirty="0">
                <a:solidFill>
                  <a:srgbClr val="F39B1F"/>
                </a:solidFill>
                <a:latin typeface="Trebuchet MS"/>
                <a:cs typeface="Trebuchet MS"/>
              </a:rPr>
              <a:t>İ</a:t>
            </a:r>
            <a:r>
              <a:rPr sz="2200" spc="-100" dirty="0" smtClean="0">
                <a:solidFill>
                  <a:srgbClr val="F39B1F"/>
                </a:solidFill>
                <a:latin typeface="Trebuchet MS"/>
                <a:cs typeface="Trebuchet MS"/>
              </a:rPr>
              <a:t>NTERNET</a:t>
            </a:r>
            <a:endParaRPr sz="2200" dirty="0">
              <a:latin typeface="Trebuchet MS"/>
              <a:cs typeface="Trebuchet MS"/>
            </a:endParaRPr>
          </a:p>
          <a:p>
            <a:pPr marL="318770" marR="102235" indent="-298450">
              <a:lnSpc>
                <a:spcPct val="107200"/>
              </a:lnSpc>
              <a:spcBef>
                <a:spcPts val="919"/>
              </a:spcBef>
            </a:pPr>
            <a:r>
              <a:rPr sz="1400" spc="-75" dirty="0" smtClean="0">
                <a:solidFill>
                  <a:srgbClr val="77787B"/>
                </a:solidFill>
                <a:latin typeface="Trebuchet MS"/>
                <a:cs typeface="Trebuchet MS"/>
              </a:rPr>
              <a:t>“</a:t>
            </a:r>
            <a:r>
              <a:rPr lang="tr-TR" sz="1400" spc="-75" dirty="0" smtClean="0">
                <a:solidFill>
                  <a:srgbClr val="77787B"/>
                </a:solidFill>
                <a:latin typeface="Trebuchet MS"/>
                <a:cs typeface="Trebuchet MS"/>
              </a:rPr>
              <a:t>İ</a:t>
            </a:r>
            <a:r>
              <a:rPr sz="1400" spc="-75" dirty="0" err="1" smtClean="0">
                <a:solidFill>
                  <a:srgbClr val="77787B"/>
                </a:solidFill>
                <a:latin typeface="Trebuchet MS"/>
                <a:cs typeface="Trebuchet MS"/>
              </a:rPr>
              <a:t>nternetin</a:t>
            </a:r>
            <a:r>
              <a:rPr sz="1400" spc="-75" dirty="0" smtClean="0">
                <a:solidFill>
                  <a:srgbClr val="77787B"/>
                </a:solidFill>
                <a:latin typeface="Trebuchet MS"/>
                <a:cs typeface="Trebuchet MS"/>
              </a:rPr>
              <a:t> </a:t>
            </a:r>
            <a:r>
              <a:rPr sz="1400" spc="-20" dirty="0" err="1">
                <a:solidFill>
                  <a:srgbClr val="77787B"/>
                </a:solidFill>
                <a:latin typeface="Trebuchet MS"/>
                <a:cs typeface="Trebuchet MS"/>
              </a:rPr>
              <a:t>Güvenli</a:t>
            </a:r>
            <a:r>
              <a:rPr sz="1400" spc="-20" dirty="0">
                <a:solidFill>
                  <a:srgbClr val="77787B"/>
                </a:solidFill>
                <a:latin typeface="Trebuchet MS"/>
                <a:cs typeface="Trebuchet MS"/>
              </a:rPr>
              <a:t> </a:t>
            </a:r>
            <a:r>
              <a:rPr sz="1400" spc="-50" dirty="0" err="1" smtClean="0">
                <a:solidFill>
                  <a:srgbClr val="77787B"/>
                </a:solidFill>
                <a:latin typeface="Trebuchet MS"/>
                <a:cs typeface="Trebuchet MS"/>
              </a:rPr>
              <a:t>Kullan</a:t>
            </a:r>
            <a:r>
              <a:rPr lang="tr-TR" sz="1400" spc="-50" dirty="0" smtClean="0">
                <a:solidFill>
                  <a:srgbClr val="77787B"/>
                </a:solidFill>
                <a:latin typeface="Trebuchet MS"/>
                <a:cs typeface="Trebuchet MS"/>
              </a:rPr>
              <a:t>ı</a:t>
            </a:r>
            <a:r>
              <a:rPr sz="1400" spc="-50" dirty="0" smtClean="0">
                <a:solidFill>
                  <a:srgbClr val="77787B"/>
                </a:solidFill>
                <a:latin typeface="Trebuchet MS"/>
                <a:cs typeface="Trebuchet MS"/>
              </a:rPr>
              <a:t>m</a:t>
            </a:r>
            <a:r>
              <a:rPr lang="tr-TR" sz="1400" spc="-50" dirty="0">
                <a:solidFill>
                  <a:srgbClr val="77787B"/>
                </a:solidFill>
                <a:latin typeface="Trebuchet MS"/>
                <a:cs typeface="Trebuchet MS"/>
              </a:rPr>
              <a:t>ı</a:t>
            </a:r>
            <a:r>
              <a:rPr sz="1400" spc="-50" dirty="0" smtClean="0">
                <a:solidFill>
                  <a:srgbClr val="77787B"/>
                </a:solidFill>
                <a:latin typeface="Trebuchet MS"/>
                <a:cs typeface="Trebuchet MS"/>
              </a:rPr>
              <a:t> </a:t>
            </a:r>
            <a:r>
              <a:rPr sz="1400" spc="-55" dirty="0" err="1">
                <a:solidFill>
                  <a:srgbClr val="77787B"/>
                </a:solidFill>
                <a:latin typeface="Trebuchet MS"/>
                <a:cs typeface="Trebuchet MS"/>
              </a:rPr>
              <a:t>için</a:t>
            </a:r>
            <a:r>
              <a:rPr sz="1400" spc="-55" dirty="0">
                <a:solidFill>
                  <a:srgbClr val="77787B"/>
                </a:solidFill>
                <a:latin typeface="Trebuchet MS"/>
                <a:cs typeface="Trebuchet MS"/>
              </a:rPr>
              <a:t>  </a:t>
            </a:r>
            <a:r>
              <a:rPr sz="1400" spc="5" dirty="0" smtClean="0">
                <a:solidFill>
                  <a:srgbClr val="77787B"/>
                </a:solidFill>
                <a:latin typeface="Trebuchet MS"/>
                <a:cs typeface="Trebuchet MS"/>
              </a:rPr>
              <a:t>Anne-</a:t>
            </a:r>
            <a:r>
              <a:rPr lang="tr-TR" sz="1400" spc="5" dirty="0" smtClean="0">
                <a:solidFill>
                  <a:srgbClr val="77787B"/>
                </a:solidFill>
                <a:latin typeface="Trebuchet MS"/>
                <a:cs typeface="Trebuchet MS"/>
              </a:rPr>
              <a:t>B</a:t>
            </a:r>
            <a:r>
              <a:rPr sz="1400" spc="5" dirty="0" err="1" smtClean="0">
                <a:solidFill>
                  <a:srgbClr val="77787B"/>
                </a:solidFill>
                <a:latin typeface="Trebuchet MS"/>
                <a:cs typeface="Trebuchet MS"/>
              </a:rPr>
              <a:t>abalara</a:t>
            </a:r>
            <a:r>
              <a:rPr sz="1400" spc="10" dirty="0" smtClean="0">
                <a:solidFill>
                  <a:srgbClr val="77787B"/>
                </a:solidFill>
                <a:latin typeface="Trebuchet MS"/>
                <a:cs typeface="Trebuchet MS"/>
              </a:rPr>
              <a:t> </a:t>
            </a:r>
            <a:r>
              <a:rPr sz="1400" spc="-25" dirty="0">
                <a:solidFill>
                  <a:srgbClr val="77787B"/>
                </a:solidFill>
                <a:latin typeface="Trebuchet MS"/>
                <a:cs typeface="Trebuchet MS"/>
              </a:rPr>
              <a:t>Öneriler”</a:t>
            </a:r>
            <a:endParaRPr sz="1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299" y="1194860"/>
            <a:ext cx="2941955" cy="39116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Sevgili</a:t>
            </a:r>
            <a:r>
              <a:rPr sz="1050" spc="-4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Anne-babalar,</a:t>
            </a:r>
            <a:endParaRPr sz="1050" dirty="0">
              <a:latin typeface="Verdana"/>
              <a:cs typeface="Verdana"/>
            </a:endParaRPr>
          </a:p>
          <a:p>
            <a:pPr marL="12700" marR="134620">
              <a:lnSpc>
                <a:spcPct val="128800"/>
              </a:lnSpc>
            </a:pPr>
            <a:r>
              <a:rPr sz="1050" spc="-55" dirty="0">
                <a:solidFill>
                  <a:srgbClr val="77787B"/>
                </a:solidFill>
                <a:latin typeface="Verdana"/>
                <a:cs typeface="Verdana"/>
              </a:rPr>
              <a:t>Ailenizin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yeni üyesini,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unuzun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5" dirty="0" err="1">
                <a:solidFill>
                  <a:srgbClr val="77787B"/>
                </a:solidFill>
                <a:latin typeface="Verdana"/>
                <a:cs typeface="Verdana"/>
              </a:rPr>
              <a:t>yeni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arkada</a:t>
            </a:r>
            <a:r>
              <a:rPr lang="tr-TR"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şını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ne </a:t>
            </a:r>
            <a:r>
              <a:rPr sz="1050" spc="-80" dirty="0" err="1">
                <a:solidFill>
                  <a:srgbClr val="77787B"/>
                </a:solidFill>
                <a:latin typeface="Verdana"/>
                <a:cs typeface="Verdana"/>
              </a:rPr>
              <a:t>kadar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tan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yorsunuz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? </a:t>
            </a:r>
            <a:r>
              <a:rPr sz="1050" spc="-135" dirty="0" err="1" smtClean="0">
                <a:solidFill>
                  <a:srgbClr val="77787B"/>
                </a:solidFill>
                <a:latin typeface="Verdana"/>
                <a:cs typeface="Verdana"/>
              </a:rPr>
              <a:t>Unutmay</a:t>
            </a:r>
            <a:r>
              <a:rPr lang="tr-TR"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sz="1050" spc="6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ki,</a:t>
            </a:r>
            <a:endParaRPr sz="1050" dirty="0">
              <a:latin typeface="Verdana"/>
              <a:cs typeface="Verdana"/>
            </a:endParaRPr>
          </a:p>
          <a:p>
            <a:pPr marL="12700" marR="88265">
              <a:lnSpc>
                <a:spcPct val="128699"/>
              </a:lnSpc>
            </a:pPr>
            <a:r>
              <a:rPr lang="tr-TR" sz="1050" spc="-140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40" dirty="0" err="1" smtClean="0">
                <a:solidFill>
                  <a:srgbClr val="77787B"/>
                </a:solidFill>
                <a:latin typeface="Verdana"/>
                <a:cs typeface="Verdana"/>
              </a:rPr>
              <a:t>nternet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hakk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nda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siz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ne 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kadar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çok </a:t>
            </a:r>
            <a:r>
              <a:rPr sz="1050" spc="-50" dirty="0">
                <a:solidFill>
                  <a:srgbClr val="77787B"/>
                </a:solidFill>
                <a:latin typeface="Verdana"/>
                <a:cs typeface="Verdana"/>
              </a:rPr>
              <a:t>bilgi </a:t>
            </a:r>
            <a:r>
              <a:rPr sz="1050" spc="-70" dirty="0" err="1">
                <a:solidFill>
                  <a:srgbClr val="77787B"/>
                </a:solidFill>
                <a:latin typeface="Verdana"/>
                <a:cs typeface="Verdana"/>
              </a:rPr>
              <a:t>sahibi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olursan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z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,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unuzu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60" dirty="0">
                <a:solidFill>
                  <a:srgbClr val="77787B"/>
                </a:solidFill>
                <a:latin typeface="Verdana"/>
                <a:cs typeface="Verdana"/>
              </a:rPr>
              <a:t>da 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o 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kadar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çok  </a:t>
            </a:r>
            <a:r>
              <a:rPr sz="1050" spc="-65" dirty="0">
                <a:solidFill>
                  <a:srgbClr val="77787B"/>
                </a:solidFill>
                <a:latin typeface="Verdana"/>
                <a:cs typeface="Verdana"/>
              </a:rPr>
              <a:t>bilgilendirebilir </a:t>
            </a:r>
            <a:r>
              <a:rPr sz="1050" spc="-135" dirty="0" err="1">
                <a:solidFill>
                  <a:srgbClr val="77787B"/>
                </a:solidFill>
                <a:latin typeface="Verdana"/>
                <a:cs typeface="Verdana"/>
              </a:rPr>
              <a:t>ve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40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40" dirty="0" err="1" smtClean="0">
                <a:solidFill>
                  <a:srgbClr val="77787B"/>
                </a:solidFill>
                <a:latin typeface="Verdana"/>
                <a:cs typeface="Verdana"/>
              </a:rPr>
              <a:t>nternette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var 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olan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tehlikelerden  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o 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kadar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çok 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koruyabilirsiniz. </a:t>
            </a: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Bu </a:t>
            </a:r>
            <a:r>
              <a:rPr sz="1050" spc="-100" dirty="0" err="1">
                <a:solidFill>
                  <a:srgbClr val="77787B"/>
                </a:solidFill>
                <a:latin typeface="Verdana"/>
                <a:cs typeface="Verdana"/>
              </a:rPr>
              <a:t>nedenle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30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nternetle</a:t>
            </a: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siz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de 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tan</a:t>
            </a:r>
            <a:r>
              <a:rPr lang="tr-TR"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ışı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n </a:t>
            </a:r>
            <a:r>
              <a:rPr sz="1050" spc="-135" dirty="0" err="1">
                <a:solidFill>
                  <a:srgbClr val="77787B"/>
                </a:solidFill>
                <a:latin typeface="Verdana"/>
                <a:cs typeface="Verdana"/>
              </a:rPr>
              <a:t>ve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25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nterneti</a:t>
            </a:r>
            <a:r>
              <a:rPr sz="1050" spc="-23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23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5" dirty="0" smtClean="0">
                <a:solidFill>
                  <a:srgbClr val="77787B"/>
                </a:solidFill>
                <a:latin typeface="Verdana"/>
                <a:cs typeface="Verdana"/>
              </a:rPr>
              <a:t>ö</a:t>
            </a:r>
            <a:r>
              <a:rPr lang="tr-TR" sz="1050" spc="-8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85" dirty="0" smtClean="0">
                <a:solidFill>
                  <a:srgbClr val="77787B"/>
                </a:solidFill>
                <a:latin typeface="Verdana"/>
                <a:cs typeface="Verdana"/>
              </a:rPr>
              <a:t>renin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.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200" spc="-5" dirty="0">
                <a:solidFill>
                  <a:srgbClr val="F39B1F"/>
                </a:solidFill>
                <a:latin typeface="Trebuchet MS"/>
                <a:cs typeface="Trebuchet MS"/>
              </a:rPr>
              <a:t>UYARI!!</a:t>
            </a:r>
            <a:endParaRPr sz="1200" dirty="0">
              <a:latin typeface="Trebuchet MS"/>
              <a:cs typeface="Trebuchet MS"/>
            </a:endParaRPr>
          </a:p>
          <a:p>
            <a:pPr marL="12700" marR="120650" algn="just">
              <a:lnSpc>
                <a:spcPct val="128800"/>
              </a:lnSpc>
              <a:spcBef>
                <a:spcPts val="45"/>
              </a:spcBef>
            </a:pPr>
            <a:r>
              <a:rPr sz="1050" spc="-85" dirty="0" err="1">
                <a:solidFill>
                  <a:srgbClr val="77787B"/>
                </a:solidFill>
                <a:latin typeface="Verdana"/>
                <a:cs typeface="Verdana"/>
              </a:rPr>
              <a:t>Evinizde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40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40" dirty="0" err="1" smtClean="0">
                <a:solidFill>
                  <a:srgbClr val="77787B"/>
                </a:solidFill>
                <a:latin typeface="Verdana"/>
                <a:cs typeface="Verdana"/>
              </a:rPr>
              <a:t>nternet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olmasa </a:t>
            </a:r>
            <a:r>
              <a:rPr sz="1050" spc="-60" dirty="0">
                <a:solidFill>
                  <a:srgbClr val="77787B"/>
                </a:solidFill>
                <a:latin typeface="Verdana"/>
                <a:cs typeface="Verdana"/>
              </a:rPr>
              <a:t>da 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unuz</a:t>
            </a:r>
            <a:r>
              <a:rPr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30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nternete</a:t>
            </a:r>
            <a:r>
              <a:rPr sz="1050" spc="-130" dirty="0">
                <a:solidFill>
                  <a:srgbClr val="77787B"/>
                </a:solidFill>
                <a:latin typeface="Verdana"/>
                <a:cs typeface="Verdana"/>
              </a:rPr>
              <a:t>, 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okuldan, </a:t>
            </a:r>
            <a:r>
              <a:rPr lang="tr-TR" sz="1050" spc="-140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40" dirty="0" err="1" smtClean="0">
                <a:solidFill>
                  <a:srgbClr val="77787B"/>
                </a:solidFill>
                <a:latin typeface="Verdana"/>
                <a:cs typeface="Verdana"/>
              </a:rPr>
              <a:t>nternet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kafelerden 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ya </a:t>
            </a:r>
            <a:r>
              <a:rPr sz="1050" spc="-60" dirty="0">
                <a:solidFill>
                  <a:srgbClr val="77787B"/>
                </a:solidFill>
                <a:latin typeface="Verdana"/>
                <a:cs typeface="Verdana"/>
              </a:rPr>
              <a:t>da 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arkada</a:t>
            </a:r>
            <a:r>
              <a:rPr lang="tr-TR"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şlarını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n  </a:t>
            </a:r>
            <a:r>
              <a:rPr sz="1050" spc="-85" dirty="0" err="1" smtClean="0">
                <a:solidFill>
                  <a:srgbClr val="77787B"/>
                </a:solidFill>
                <a:latin typeface="Verdana"/>
                <a:cs typeface="Verdana"/>
              </a:rPr>
              <a:t>bilgisayar</a:t>
            </a:r>
            <a:r>
              <a:rPr lang="tr-TR" sz="1050" spc="-8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85" dirty="0" err="1" smtClean="0">
                <a:solidFill>
                  <a:srgbClr val="77787B"/>
                </a:solidFill>
                <a:latin typeface="Verdana"/>
                <a:cs typeface="Verdana"/>
              </a:rPr>
              <a:t>ndan</a:t>
            </a:r>
            <a:r>
              <a:rPr sz="1050" spc="-4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0" dirty="0" err="1" smtClean="0">
                <a:solidFill>
                  <a:srgbClr val="77787B"/>
                </a:solidFill>
                <a:latin typeface="Verdana"/>
                <a:cs typeface="Verdana"/>
              </a:rPr>
              <a:t>eri</a:t>
            </a:r>
            <a:r>
              <a:rPr lang="tr-TR" sz="1050" spc="-8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80" dirty="0" err="1" smtClean="0">
                <a:solidFill>
                  <a:srgbClr val="77787B"/>
                </a:solidFill>
                <a:latin typeface="Verdana"/>
                <a:cs typeface="Verdana"/>
              </a:rPr>
              <a:t>ebilir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!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spc="5" dirty="0">
                <a:solidFill>
                  <a:srgbClr val="F39B1F"/>
                </a:solidFill>
                <a:latin typeface="Trebuchet MS"/>
                <a:cs typeface="Trebuchet MS"/>
              </a:rPr>
              <a:t>NOT:</a:t>
            </a:r>
            <a:endParaRPr sz="1200" dirty="0">
              <a:latin typeface="Trebuchet MS"/>
              <a:cs typeface="Trebuchet MS"/>
            </a:endParaRPr>
          </a:p>
          <a:p>
            <a:pPr marL="12700" marR="29845">
              <a:lnSpc>
                <a:spcPct val="128800"/>
              </a:lnSpc>
              <a:spcBef>
                <a:spcPts val="45"/>
              </a:spcBef>
            </a:pP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Ebeveyn </a:t>
            </a:r>
            <a:r>
              <a:rPr sz="1050" spc="-75" dirty="0" err="1">
                <a:solidFill>
                  <a:srgbClr val="77787B"/>
                </a:solidFill>
                <a:latin typeface="Verdana"/>
                <a:cs typeface="Verdana"/>
              </a:rPr>
              <a:t>olarak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30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nternetle</a:t>
            </a: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45" dirty="0" err="1">
                <a:solidFill>
                  <a:srgbClr val="77787B"/>
                </a:solidFill>
                <a:latin typeface="Verdana"/>
                <a:cs typeface="Verdana"/>
              </a:rPr>
              <a:t>ilgili</a:t>
            </a:r>
            <a:r>
              <a:rPr sz="1050" spc="-4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ö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renmeniz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gereken  </a:t>
            </a:r>
            <a:r>
              <a:rPr sz="1050" spc="-135" dirty="0" err="1">
                <a:solidFill>
                  <a:srgbClr val="77787B"/>
                </a:solidFill>
                <a:latin typeface="Verdana"/>
                <a:cs typeface="Verdana"/>
              </a:rPr>
              <a:t>temel</a:t>
            </a:r>
            <a:r>
              <a:rPr sz="1050" spc="-4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ba</a:t>
            </a:r>
            <a:r>
              <a:rPr lang="tr-TR"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şlı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klar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:</a:t>
            </a:r>
            <a:endParaRPr sz="1050" dirty="0">
              <a:latin typeface="Verdana"/>
              <a:cs typeface="Verdana"/>
            </a:endParaRPr>
          </a:p>
          <a:p>
            <a:pPr marL="12700" marR="282575">
              <a:lnSpc>
                <a:spcPct val="128699"/>
              </a:lnSpc>
              <a:spcBef>
                <a:spcPts val="5"/>
              </a:spcBef>
            </a:pP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Anl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k 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mesajla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ma,sosyal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0" dirty="0" smtClean="0">
                <a:solidFill>
                  <a:srgbClr val="77787B"/>
                </a:solidFill>
                <a:latin typeface="Verdana"/>
                <a:cs typeface="Verdana"/>
              </a:rPr>
              <a:t>a</a:t>
            </a:r>
            <a:r>
              <a:rPr lang="tr-TR" sz="1050" spc="-7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70" dirty="0" err="1" smtClean="0">
                <a:solidFill>
                  <a:srgbClr val="77787B"/>
                </a:solidFill>
                <a:latin typeface="Verdana"/>
                <a:cs typeface="Verdana"/>
              </a:rPr>
              <a:t>lar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, 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online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oyunlar,  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blog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siteleri,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chat</a:t>
            </a:r>
            <a:r>
              <a:rPr sz="1050" spc="3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5" dirty="0" err="1" smtClean="0">
                <a:solidFill>
                  <a:srgbClr val="77787B"/>
                </a:solidFill>
                <a:latin typeface="Verdana"/>
                <a:cs typeface="Verdana"/>
              </a:rPr>
              <a:t>odalar</a:t>
            </a:r>
            <a:r>
              <a:rPr lang="tr-TR" sz="1050" spc="-8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endParaRPr sz="10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800" spc="40" dirty="0">
                <a:solidFill>
                  <a:srgbClr val="F39B1F"/>
                </a:solidFill>
                <a:latin typeface="Trebuchet MS"/>
                <a:cs typeface="Trebuchet MS"/>
              </a:rPr>
              <a:t>3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2335" y="872401"/>
            <a:ext cx="291338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 smtClean="0"/>
              <a:t>KEND</a:t>
            </a:r>
            <a:r>
              <a:rPr lang="tr-TR" spc="-25" dirty="0" smtClean="0"/>
              <a:t>İ</a:t>
            </a:r>
            <a:r>
              <a:rPr spc="-25" dirty="0" smtClean="0"/>
              <a:t>N</a:t>
            </a:r>
            <a:r>
              <a:rPr lang="tr-TR" spc="-25" dirty="0" smtClean="0"/>
              <a:t>İ</a:t>
            </a:r>
            <a:r>
              <a:rPr spc="-25" dirty="0" smtClean="0"/>
              <a:t>Z</a:t>
            </a:r>
            <a:r>
              <a:rPr lang="tr-TR" spc="-25" dirty="0"/>
              <a:t>İ</a:t>
            </a:r>
            <a:r>
              <a:rPr spc="-25" dirty="0" smtClean="0"/>
              <a:t> </a:t>
            </a:r>
            <a:r>
              <a:rPr spc="-50" dirty="0" smtClean="0"/>
              <a:t>E</a:t>
            </a:r>
            <a:r>
              <a:rPr lang="tr-TR" spc="-50" dirty="0" smtClean="0"/>
              <a:t>ĞİTİ</a:t>
            </a:r>
            <a:r>
              <a:rPr spc="-50" dirty="0" smtClean="0"/>
              <a:t>N</a:t>
            </a:r>
            <a:r>
              <a:rPr spc="-50" dirty="0"/>
              <a:t>, </a:t>
            </a:r>
            <a:r>
              <a:rPr lang="tr-TR" spc="-75" dirty="0"/>
              <a:t>İ</a:t>
            </a:r>
            <a:r>
              <a:rPr spc="-75" dirty="0" smtClean="0"/>
              <a:t>NTERNET</a:t>
            </a:r>
            <a:r>
              <a:rPr lang="tr-TR" spc="-75" dirty="0"/>
              <a:t>İ</a:t>
            </a:r>
            <a:r>
              <a:rPr spc="55" dirty="0" smtClean="0"/>
              <a:t> </a:t>
            </a:r>
            <a:r>
              <a:rPr spc="30" dirty="0" smtClean="0"/>
              <a:t>Ö</a:t>
            </a:r>
            <a:r>
              <a:rPr lang="tr-TR" spc="30" dirty="0" smtClean="0"/>
              <a:t>Ğ</a:t>
            </a:r>
            <a:r>
              <a:rPr spc="30" dirty="0" smtClean="0"/>
              <a:t>REN</a:t>
            </a:r>
            <a:r>
              <a:rPr lang="tr-TR" spc="30" dirty="0" smtClean="0"/>
              <a:t>İ</a:t>
            </a:r>
            <a:r>
              <a:rPr spc="30" dirty="0" smtClean="0"/>
              <a:t>N</a:t>
            </a:r>
            <a:r>
              <a:rPr spc="30" dirty="0"/>
              <a:t>!</a:t>
            </a:r>
          </a:p>
        </p:txBody>
      </p:sp>
      <p:sp>
        <p:nvSpPr>
          <p:cNvPr id="4" name="object 4"/>
          <p:cNvSpPr/>
          <p:nvPr/>
        </p:nvSpPr>
        <p:spPr>
          <a:xfrm>
            <a:off x="3244392" y="5123116"/>
            <a:ext cx="535940" cy="3175"/>
          </a:xfrm>
          <a:custGeom>
            <a:avLst/>
            <a:gdLst/>
            <a:ahLst/>
            <a:cxnLst/>
            <a:rect l="l" t="t" r="r" b="b"/>
            <a:pathLst>
              <a:path w="535939" h="3175">
                <a:moveTo>
                  <a:pt x="0" y="3175"/>
                </a:moveTo>
                <a:lnTo>
                  <a:pt x="535609" y="3175"/>
                </a:lnTo>
                <a:lnTo>
                  <a:pt x="535609" y="0"/>
                </a:lnTo>
                <a:lnTo>
                  <a:pt x="0" y="0"/>
                </a:lnTo>
                <a:lnTo>
                  <a:pt x="0" y="3175"/>
                </a:lnTo>
                <a:close/>
              </a:path>
            </a:pathLst>
          </a:custGeom>
          <a:solidFill>
            <a:srgbClr val="8A8C8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800" y="747845"/>
            <a:ext cx="2886075" cy="33972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83335">
              <a:lnSpc>
                <a:spcPct val="128800"/>
              </a:lnSpc>
              <a:spcBef>
                <a:spcPts val="100"/>
              </a:spcBef>
            </a:pP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Bilgisayar</a:t>
            </a:r>
            <a:r>
              <a:rPr lang="tr-TR" sz="1050" spc="-90" dirty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mutlaka 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evinizde  </a:t>
            </a:r>
            <a:r>
              <a:rPr sz="1050" spc="-65" dirty="0">
                <a:solidFill>
                  <a:srgbClr val="77787B"/>
                </a:solidFill>
                <a:latin typeface="Verdana"/>
                <a:cs typeface="Verdana"/>
              </a:rPr>
              <a:t>ailenizin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hep</a:t>
            </a:r>
            <a:r>
              <a:rPr sz="1050" spc="-2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birlikte</a:t>
            </a:r>
            <a:endParaRPr sz="1050" dirty="0">
              <a:latin typeface="Verdana"/>
              <a:cs typeface="Verdana"/>
            </a:endParaRPr>
          </a:p>
          <a:p>
            <a:pPr marL="12700" marR="1961514">
              <a:lnSpc>
                <a:spcPct val="128699"/>
              </a:lnSpc>
            </a:pPr>
            <a:r>
              <a:rPr sz="1050" spc="-95" dirty="0" err="1">
                <a:solidFill>
                  <a:srgbClr val="77787B"/>
                </a:solidFill>
                <a:latin typeface="Verdana"/>
                <a:cs typeface="Verdana"/>
              </a:rPr>
              <a:t>zaman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65" dirty="0" err="1" smtClean="0">
                <a:solidFill>
                  <a:srgbClr val="77787B"/>
                </a:solidFill>
                <a:latin typeface="Verdana"/>
                <a:cs typeface="Verdana"/>
              </a:rPr>
              <a:t>geçirdi</a:t>
            </a:r>
            <a:r>
              <a:rPr lang="tr-TR" sz="1050" spc="-65" dirty="0" err="1" smtClean="0">
                <a:solidFill>
                  <a:srgbClr val="77787B"/>
                </a:solidFill>
                <a:latin typeface="Verdana"/>
                <a:cs typeface="Verdana"/>
              </a:rPr>
              <a:t>ği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ya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am  </a:t>
            </a:r>
            <a:r>
              <a:rPr sz="1050" spc="-85" dirty="0" err="1" smtClean="0">
                <a:solidFill>
                  <a:srgbClr val="77787B"/>
                </a:solidFill>
                <a:latin typeface="Verdana"/>
                <a:cs typeface="Verdana"/>
              </a:rPr>
              <a:t>odan</a:t>
            </a:r>
            <a:r>
              <a:rPr lang="tr-TR" sz="1050" spc="-8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85" dirty="0" err="1" smtClean="0">
                <a:solidFill>
                  <a:srgbClr val="77787B"/>
                </a:solidFill>
                <a:latin typeface="Verdana"/>
                <a:cs typeface="Verdana"/>
              </a:rPr>
              <a:t>za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koyun.</a:t>
            </a:r>
            <a:endParaRPr sz="1050" dirty="0">
              <a:latin typeface="Verdana"/>
              <a:cs typeface="Verdana"/>
            </a:endParaRPr>
          </a:p>
          <a:p>
            <a:pPr marL="12700" marR="1574165">
              <a:lnSpc>
                <a:spcPct val="128800"/>
              </a:lnSpc>
            </a:pP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Bu </a:t>
            </a:r>
            <a:r>
              <a:rPr sz="1050" spc="-105" dirty="0" err="1">
                <a:solidFill>
                  <a:srgbClr val="77787B"/>
                </a:solidFill>
                <a:latin typeface="Verdana"/>
                <a:cs typeface="Verdana"/>
              </a:rPr>
              <a:t>sayede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unuzun</a:t>
            </a:r>
            <a:r>
              <a:rPr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30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nternetle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spc="-75" dirty="0" err="1" smtClean="0">
                <a:solidFill>
                  <a:srgbClr val="77787B"/>
                </a:solidFill>
                <a:latin typeface="Verdana"/>
                <a:cs typeface="Verdana"/>
              </a:rPr>
              <a:t>ili</a:t>
            </a:r>
            <a:r>
              <a:rPr lang="tr-TR" sz="1050" spc="-75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75" dirty="0" err="1" smtClean="0">
                <a:solidFill>
                  <a:srgbClr val="77787B"/>
                </a:solidFill>
                <a:latin typeface="Verdana"/>
                <a:cs typeface="Verdana"/>
              </a:rPr>
              <a:t>kisini</a:t>
            </a:r>
            <a:r>
              <a:rPr sz="1050" spc="-7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kontrol </a:t>
            </a:r>
            <a:r>
              <a:rPr sz="1050" spc="-114" dirty="0" err="1">
                <a:solidFill>
                  <a:srgbClr val="77787B"/>
                </a:solidFill>
                <a:latin typeface="Verdana"/>
                <a:cs typeface="Verdana"/>
              </a:rPr>
              <a:t>etmeniz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çok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daha </a:t>
            </a:r>
            <a:r>
              <a:rPr sz="1050" spc="-85" dirty="0" err="1">
                <a:solidFill>
                  <a:srgbClr val="77787B"/>
                </a:solidFill>
                <a:latin typeface="Verdana"/>
                <a:cs typeface="Verdana"/>
              </a:rPr>
              <a:t>kolay</a:t>
            </a:r>
            <a:r>
              <a:rPr sz="1050" spc="-6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olacakt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r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.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spc="-20" dirty="0" smtClean="0">
                <a:solidFill>
                  <a:srgbClr val="F39B1F"/>
                </a:solidFill>
                <a:latin typeface="Trebuchet MS"/>
                <a:cs typeface="Trebuchet MS"/>
              </a:rPr>
              <a:t>D</a:t>
            </a:r>
            <a:r>
              <a:rPr lang="tr-TR" sz="1200" spc="-20" dirty="0" smtClean="0">
                <a:solidFill>
                  <a:srgbClr val="F39B1F"/>
                </a:solidFill>
                <a:latin typeface="Trebuchet MS"/>
                <a:cs typeface="Trebuchet MS"/>
              </a:rPr>
              <a:t>İ</a:t>
            </a:r>
            <a:r>
              <a:rPr sz="1200" spc="-20" dirty="0" smtClean="0">
                <a:solidFill>
                  <a:srgbClr val="F39B1F"/>
                </a:solidFill>
                <a:latin typeface="Trebuchet MS"/>
                <a:cs typeface="Trebuchet MS"/>
              </a:rPr>
              <a:t>KKAT</a:t>
            </a:r>
            <a:r>
              <a:rPr sz="1200" spc="-20" dirty="0">
                <a:solidFill>
                  <a:srgbClr val="F39B1F"/>
                </a:solidFill>
                <a:latin typeface="Trebuchet MS"/>
                <a:cs typeface="Trebuchet MS"/>
              </a:rPr>
              <a:t>!!</a:t>
            </a:r>
            <a:endParaRPr sz="1200" dirty="0">
              <a:latin typeface="Trebuchet MS"/>
              <a:cs typeface="Trebuchet MS"/>
            </a:endParaRPr>
          </a:p>
          <a:p>
            <a:pPr marL="12700" marR="289560">
              <a:lnSpc>
                <a:spcPct val="128800"/>
              </a:lnSpc>
              <a:spcBef>
                <a:spcPts val="50"/>
              </a:spcBef>
            </a:pPr>
            <a:r>
              <a:rPr lang="tr-TR" sz="1050" spc="-125" dirty="0">
                <a:solidFill>
                  <a:srgbClr val="77787B"/>
                </a:solidFill>
                <a:latin typeface="Verdana"/>
                <a:cs typeface="Verdana"/>
              </a:rPr>
              <a:t>İ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nterneti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5" dirty="0" smtClean="0">
                <a:solidFill>
                  <a:srgbClr val="77787B"/>
                </a:solidFill>
                <a:latin typeface="Verdana"/>
                <a:cs typeface="Verdana"/>
              </a:rPr>
              <a:t>ASLA </a:t>
            </a:r>
            <a:r>
              <a:rPr sz="1050" spc="-60" dirty="0">
                <a:solidFill>
                  <a:srgbClr val="77787B"/>
                </a:solidFill>
                <a:latin typeface="Verdana"/>
                <a:cs typeface="Verdana"/>
              </a:rPr>
              <a:t>bir </a:t>
            </a:r>
            <a:r>
              <a:rPr sz="1050" spc="-105" dirty="0" err="1">
                <a:solidFill>
                  <a:srgbClr val="77787B"/>
                </a:solidFill>
                <a:latin typeface="Verdana"/>
                <a:cs typeface="Verdana"/>
              </a:rPr>
              <a:t>bebek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40" dirty="0" err="1" smtClean="0">
                <a:solidFill>
                  <a:srgbClr val="77787B"/>
                </a:solidFill>
                <a:latin typeface="Verdana"/>
                <a:cs typeface="Verdana"/>
              </a:rPr>
              <a:t>bak</a:t>
            </a:r>
            <a:r>
              <a:rPr lang="tr-TR" sz="1050" spc="-140" dirty="0" err="1" smtClean="0">
                <a:solidFill>
                  <a:srgbClr val="77787B"/>
                </a:solidFill>
                <a:latin typeface="Verdana"/>
                <a:cs typeface="Verdana"/>
              </a:rPr>
              <a:t>ıcısı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ya </a:t>
            </a:r>
            <a:r>
              <a:rPr sz="1050" spc="-60" dirty="0">
                <a:solidFill>
                  <a:srgbClr val="77787B"/>
                </a:solidFill>
                <a:latin typeface="Verdana"/>
                <a:cs typeface="Verdana"/>
              </a:rPr>
              <a:t>da </a:t>
            </a:r>
            <a:r>
              <a:rPr sz="1050" spc="-105" dirty="0" err="1">
                <a:solidFill>
                  <a:srgbClr val="77787B"/>
                </a:solidFill>
                <a:latin typeface="Verdana"/>
                <a:cs typeface="Verdana"/>
              </a:rPr>
              <a:t>çocuk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yeti</a:t>
            </a:r>
            <a:r>
              <a:rPr lang="tr-TR"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tiricisi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5" dirty="0" err="1">
                <a:solidFill>
                  <a:srgbClr val="77787B"/>
                </a:solidFill>
                <a:latin typeface="Verdana"/>
                <a:cs typeface="Verdana"/>
              </a:rPr>
              <a:t>olarak</a:t>
            </a:r>
            <a:r>
              <a:rPr sz="1050" spc="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dü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ünmeyin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.</a:t>
            </a:r>
            <a:endParaRPr sz="1050" dirty="0">
              <a:latin typeface="Verdana"/>
              <a:cs typeface="Verdana"/>
            </a:endParaRPr>
          </a:p>
          <a:p>
            <a:pPr marL="12700" marR="5080">
              <a:lnSpc>
                <a:spcPct val="128800"/>
              </a:lnSpc>
            </a:pP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Size </a:t>
            </a:r>
            <a:r>
              <a:rPr sz="1050" spc="-95" dirty="0" err="1">
                <a:solidFill>
                  <a:srgbClr val="77787B"/>
                </a:solidFill>
                <a:latin typeface="Verdana"/>
                <a:cs typeface="Verdana"/>
              </a:rPr>
              <a:t>zaman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kalmas</a:t>
            </a:r>
            <a:r>
              <a:rPr lang="tr-TR"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ı </a:t>
            </a:r>
            <a:r>
              <a:rPr sz="1050" spc="-65" dirty="0" err="1" smtClean="0">
                <a:solidFill>
                  <a:srgbClr val="77787B"/>
                </a:solidFill>
                <a:latin typeface="Verdana"/>
                <a:cs typeface="Verdana"/>
              </a:rPr>
              <a:t>için</a:t>
            </a:r>
            <a:r>
              <a:rPr sz="1050" spc="-65" dirty="0">
                <a:solidFill>
                  <a:srgbClr val="77787B"/>
                </a:solidFill>
                <a:latin typeface="Verdana"/>
                <a:cs typeface="Verdana"/>
              </a:rPr>
              <a:t>,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unuzun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5" dirty="0" err="1">
                <a:solidFill>
                  <a:srgbClr val="77787B"/>
                </a:solidFill>
                <a:latin typeface="Verdana"/>
                <a:cs typeface="Verdana"/>
              </a:rPr>
              <a:t>kendi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odas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nda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0" dirty="0" err="1">
                <a:solidFill>
                  <a:srgbClr val="77787B"/>
                </a:solidFill>
                <a:latin typeface="Verdana"/>
                <a:cs typeface="Verdana"/>
              </a:rPr>
              <a:t>bilgisayar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ba</a:t>
            </a:r>
            <a:r>
              <a:rPr lang="tr-TR"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şı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nda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uzun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zaman 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geçirmesine </a:t>
            </a:r>
            <a:r>
              <a:rPr sz="1050" spc="-110" dirty="0" err="1">
                <a:solidFill>
                  <a:srgbClr val="77787B"/>
                </a:solidFill>
                <a:latin typeface="Verdana"/>
                <a:cs typeface="Verdana"/>
              </a:rPr>
              <a:t>müsaade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5" dirty="0" err="1" smtClean="0">
                <a:solidFill>
                  <a:srgbClr val="77787B"/>
                </a:solidFill>
                <a:latin typeface="Verdana"/>
                <a:cs typeface="Verdana"/>
              </a:rPr>
              <a:t>etti</a:t>
            </a:r>
            <a:r>
              <a:rPr lang="tr-TR" sz="1050" spc="-8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85" dirty="0" err="1" smtClean="0">
                <a:solidFill>
                  <a:srgbClr val="77787B"/>
                </a:solidFill>
                <a:latin typeface="Verdana"/>
                <a:cs typeface="Verdana"/>
              </a:rPr>
              <a:t>inizde</a:t>
            </a:r>
            <a:r>
              <a:rPr sz="1050" spc="-8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unuza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65" dirty="0" err="1">
                <a:solidFill>
                  <a:srgbClr val="77787B"/>
                </a:solidFill>
                <a:latin typeface="Verdana"/>
                <a:cs typeface="Verdana"/>
              </a:rPr>
              <a:t>iyilik</a:t>
            </a:r>
            <a:r>
              <a:rPr sz="1050" spc="-65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yapmad</a:t>
            </a:r>
            <a:r>
              <a:rPr lang="tr-TR"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ığınızı</a:t>
            </a:r>
            <a:r>
              <a:rPr lang="tr-TR"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65" dirty="0" err="1" smtClean="0">
                <a:solidFill>
                  <a:srgbClr val="77787B"/>
                </a:solidFill>
                <a:latin typeface="Verdana"/>
                <a:cs typeface="Verdana"/>
              </a:rPr>
              <a:t>bilin</a:t>
            </a:r>
            <a:r>
              <a:rPr sz="1050" spc="-65" dirty="0">
                <a:solidFill>
                  <a:srgbClr val="77787B"/>
                </a:solidFill>
                <a:latin typeface="Verdana"/>
                <a:cs typeface="Verdana"/>
              </a:rPr>
              <a:t>. </a:t>
            </a:r>
            <a:r>
              <a:rPr sz="1050" spc="-70" dirty="0" err="1">
                <a:solidFill>
                  <a:srgbClr val="77787B"/>
                </a:solidFill>
                <a:latin typeface="Verdana"/>
                <a:cs typeface="Verdana"/>
              </a:rPr>
              <a:t>Sizin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b</a:t>
            </a:r>
            <a:r>
              <a:rPr lang="tr-TR"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ırakacağınız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boşluğu 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tr-TR" sz="1050" spc="-125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nternetin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doldurac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ağını </a:t>
            </a:r>
            <a:r>
              <a:rPr sz="1050" spc="-135" dirty="0" err="1" smtClean="0">
                <a:solidFill>
                  <a:srgbClr val="77787B"/>
                </a:solidFill>
                <a:latin typeface="Verdana"/>
                <a:cs typeface="Verdana"/>
              </a:rPr>
              <a:t>unutmay</a:t>
            </a:r>
            <a:r>
              <a:rPr lang="tr-TR"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!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8800" y="425386"/>
            <a:ext cx="2811145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75" dirty="0"/>
              <a:t>İ</a:t>
            </a:r>
            <a:r>
              <a:rPr spc="-75" dirty="0" smtClean="0"/>
              <a:t>NTERNET</a:t>
            </a:r>
            <a:r>
              <a:rPr lang="tr-TR" spc="-75" dirty="0"/>
              <a:t>İ</a:t>
            </a:r>
            <a:r>
              <a:rPr spc="-75" dirty="0" smtClean="0"/>
              <a:t> </a:t>
            </a:r>
            <a:r>
              <a:rPr spc="20" dirty="0"/>
              <a:t>OTURMA </a:t>
            </a:r>
            <a:r>
              <a:rPr spc="60" dirty="0"/>
              <a:t>ODANIZA</a:t>
            </a:r>
            <a:r>
              <a:rPr spc="30" dirty="0"/>
              <a:t> </a:t>
            </a:r>
            <a:r>
              <a:rPr spc="-35" dirty="0" smtClean="0"/>
              <a:t>TA</a:t>
            </a:r>
            <a:r>
              <a:rPr lang="tr-TR" spc="-35" dirty="0" smtClean="0"/>
              <a:t>ŞI</a:t>
            </a:r>
            <a:r>
              <a:rPr spc="-35" dirty="0" smtClean="0"/>
              <a:t>YIN</a:t>
            </a:r>
            <a:endParaRPr spc="-35" dirty="0"/>
          </a:p>
        </p:txBody>
      </p:sp>
      <p:grpSp>
        <p:nvGrpSpPr>
          <p:cNvPr id="4" name="object 4"/>
          <p:cNvGrpSpPr/>
          <p:nvPr/>
        </p:nvGrpSpPr>
        <p:grpSpPr>
          <a:xfrm>
            <a:off x="1350772" y="662993"/>
            <a:ext cx="2341245" cy="1557655"/>
            <a:chOff x="1350772" y="662993"/>
            <a:chExt cx="2341245" cy="1557655"/>
          </a:xfrm>
        </p:grpSpPr>
        <p:sp>
          <p:nvSpPr>
            <p:cNvPr id="5" name="object 5"/>
            <p:cNvSpPr/>
            <p:nvPr/>
          </p:nvSpPr>
          <p:spPr>
            <a:xfrm>
              <a:off x="1350772" y="662993"/>
              <a:ext cx="2340799" cy="15576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25640" y="968806"/>
              <a:ext cx="178184" cy="1739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47137" y="1145489"/>
              <a:ext cx="112776" cy="1420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99258" y="954633"/>
              <a:ext cx="422275" cy="194945"/>
            </a:xfrm>
            <a:custGeom>
              <a:avLst/>
              <a:gdLst/>
              <a:ahLst/>
              <a:cxnLst/>
              <a:rect l="l" t="t" r="r" b="b"/>
              <a:pathLst>
                <a:path w="422275" h="194944">
                  <a:moveTo>
                    <a:pt x="94869" y="160096"/>
                  </a:moveTo>
                  <a:lnTo>
                    <a:pt x="81546" y="158788"/>
                  </a:lnTo>
                  <a:lnTo>
                    <a:pt x="56756" y="164401"/>
                  </a:lnTo>
                  <a:lnTo>
                    <a:pt x="31229" y="165823"/>
                  </a:lnTo>
                  <a:lnTo>
                    <a:pt x="15646" y="151942"/>
                  </a:lnTo>
                  <a:lnTo>
                    <a:pt x="15227" y="122072"/>
                  </a:lnTo>
                  <a:lnTo>
                    <a:pt x="28765" y="108191"/>
                  </a:lnTo>
                  <a:lnTo>
                    <a:pt x="47637" y="104609"/>
                  </a:lnTo>
                  <a:lnTo>
                    <a:pt x="63233" y="105638"/>
                  </a:lnTo>
                  <a:lnTo>
                    <a:pt x="50660" y="99212"/>
                  </a:lnTo>
                  <a:lnTo>
                    <a:pt x="46723" y="99390"/>
                  </a:lnTo>
                  <a:lnTo>
                    <a:pt x="50304" y="90754"/>
                  </a:lnTo>
                  <a:lnTo>
                    <a:pt x="51460" y="79692"/>
                  </a:lnTo>
                  <a:lnTo>
                    <a:pt x="49479" y="67157"/>
                  </a:lnTo>
                  <a:lnTo>
                    <a:pt x="44107" y="53009"/>
                  </a:lnTo>
                  <a:lnTo>
                    <a:pt x="44069" y="67360"/>
                  </a:lnTo>
                  <a:lnTo>
                    <a:pt x="42608" y="80340"/>
                  </a:lnTo>
                  <a:lnTo>
                    <a:pt x="39547" y="91846"/>
                  </a:lnTo>
                  <a:lnTo>
                    <a:pt x="35674" y="99860"/>
                  </a:lnTo>
                  <a:lnTo>
                    <a:pt x="29654" y="100114"/>
                  </a:lnTo>
                  <a:lnTo>
                    <a:pt x="9626" y="114300"/>
                  </a:lnTo>
                  <a:lnTo>
                    <a:pt x="0" y="147688"/>
                  </a:lnTo>
                  <a:lnTo>
                    <a:pt x="10350" y="181178"/>
                  </a:lnTo>
                  <a:lnTo>
                    <a:pt x="36093" y="194652"/>
                  </a:lnTo>
                  <a:lnTo>
                    <a:pt x="65290" y="192582"/>
                  </a:lnTo>
                  <a:lnTo>
                    <a:pt x="86055" y="179412"/>
                  </a:lnTo>
                  <a:lnTo>
                    <a:pt x="94869" y="160096"/>
                  </a:lnTo>
                  <a:close/>
                </a:path>
                <a:path w="422275" h="194944">
                  <a:moveTo>
                    <a:pt x="418084" y="70561"/>
                  </a:moveTo>
                  <a:lnTo>
                    <a:pt x="417398" y="68872"/>
                  </a:lnTo>
                  <a:lnTo>
                    <a:pt x="416687" y="70561"/>
                  </a:lnTo>
                  <a:lnTo>
                    <a:pt x="411924" y="77825"/>
                  </a:lnTo>
                  <a:lnTo>
                    <a:pt x="409625" y="80746"/>
                  </a:lnTo>
                  <a:lnTo>
                    <a:pt x="418084" y="70561"/>
                  </a:lnTo>
                  <a:close/>
                </a:path>
                <a:path w="422275" h="194944">
                  <a:moveTo>
                    <a:pt x="421792" y="0"/>
                  </a:moveTo>
                  <a:lnTo>
                    <a:pt x="404152" y="3657"/>
                  </a:lnTo>
                  <a:lnTo>
                    <a:pt x="395605" y="8928"/>
                  </a:lnTo>
                  <a:lnTo>
                    <a:pt x="393738" y="19431"/>
                  </a:lnTo>
                  <a:lnTo>
                    <a:pt x="396151" y="38823"/>
                  </a:lnTo>
                  <a:lnTo>
                    <a:pt x="398284" y="40589"/>
                  </a:lnTo>
                  <a:lnTo>
                    <a:pt x="403313" y="45288"/>
                  </a:lnTo>
                  <a:lnTo>
                    <a:pt x="409168" y="52006"/>
                  </a:lnTo>
                  <a:lnTo>
                    <a:pt x="413753" y="59855"/>
                  </a:lnTo>
                  <a:lnTo>
                    <a:pt x="417398" y="68872"/>
                  </a:lnTo>
                  <a:lnTo>
                    <a:pt x="420624" y="61277"/>
                  </a:lnTo>
                  <a:lnTo>
                    <a:pt x="420497" y="52247"/>
                  </a:lnTo>
                  <a:lnTo>
                    <a:pt x="416140" y="41402"/>
                  </a:lnTo>
                  <a:lnTo>
                    <a:pt x="406361" y="38315"/>
                  </a:lnTo>
                  <a:lnTo>
                    <a:pt x="405739" y="35052"/>
                  </a:lnTo>
                  <a:lnTo>
                    <a:pt x="406006" y="26416"/>
                  </a:lnTo>
                  <a:lnTo>
                    <a:pt x="410298" y="14160"/>
                  </a:lnTo>
                  <a:lnTo>
                    <a:pt x="421792" y="0"/>
                  </a:lnTo>
                  <a:close/>
                </a:path>
              </a:pathLst>
            </a:custGeom>
            <a:solidFill>
              <a:srgbClr val="EFBA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24467" y="1060919"/>
              <a:ext cx="38100" cy="23495"/>
            </a:xfrm>
            <a:custGeom>
              <a:avLst/>
              <a:gdLst/>
              <a:ahLst/>
              <a:cxnLst/>
              <a:rect l="l" t="t" r="r" b="b"/>
              <a:pathLst>
                <a:path w="38100" h="23494">
                  <a:moveTo>
                    <a:pt x="25641" y="0"/>
                  </a:moveTo>
                  <a:lnTo>
                    <a:pt x="6515" y="5029"/>
                  </a:lnTo>
                  <a:lnTo>
                    <a:pt x="0" y="11087"/>
                  </a:lnTo>
                  <a:lnTo>
                    <a:pt x="3035" y="21018"/>
                  </a:lnTo>
                  <a:lnTo>
                    <a:pt x="12166" y="22961"/>
                  </a:lnTo>
                  <a:lnTo>
                    <a:pt x="31076" y="18186"/>
                  </a:lnTo>
                  <a:lnTo>
                    <a:pt x="37591" y="12128"/>
                  </a:lnTo>
                  <a:lnTo>
                    <a:pt x="34543" y="21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23388" y="1120241"/>
              <a:ext cx="67945" cy="26670"/>
            </a:xfrm>
            <a:custGeom>
              <a:avLst/>
              <a:gdLst/>
              <a:ahLst/>
              <a:cxnLst/>
              <a:rect l="l" t="t" r="r" b="b"/>
              <a:pathLst>
                <a:path w="67944" h="26669">
                  <a:moveTo>
                    <a:pt x="29552" y="22961"/>
                  </a:moveTo>
                  <a:lnTo>
                    <a:pt x="28905" y="15227"/>
                  </a:lnTo>
                  <a:lnTo>
                    <a:pt x="22161" y="12776"/>
                  </a:lnTo>
                  <a:lnTo>
                    <a:pt x="6083" y="14325"/>
                  </a:lnTo>
                  <a:lnTo>
                    <a:pt x="0" y="18186"/>
                  </a:lnTo>
                  <a:lnTo>
                    <a:pt x="647" y="25933"/>
                  </a:lnTo>
                  <a:lnTo>
                    <a:pt x="5867" y="21678"/>
                  </a:lnTo>
                  <a:lnTo>
                    <a:pt x="21297" y="26581"/>
                  </a:lnTo>
                  <a:lnTo>
                    <a:pt x="29552" y="22961"/>
                  </a:lnTo>
                  <a:close/>
                </a:path>
                <a:path w="67944" h="26669">
                  <a:moveTo>
                    <a:pt x="67576" y="7607"/>
                  </a:moveTo>
                  <a:lnTo>
                    <a:pt x="65189" y="647"/>
                  </a:lnTo>
                  <a:lnTo>
                    <a:pt x="57797" y="0"/>
                  </a:lnTo>
                  <a:lnTo>
                    <a:pt x="50190" y="3098"/>
                  </a:lnTo>
                  <a:lnTo>
                    <a:pt x="42799" y="5803"/>
                  </a:lnTo>
                  <a:lnTo>
                    <a:pt x="37807" y="11226"/>
                  </a:lnTo>
                  <a:lnTo>
                    <a:pt x="40843" y="18453"/>
                  </a:lnTo>
                  <a:lnTo>
                    <a:pt x="50622" y="16256"/>
                  </a:lnTo>
                  <a:lnTo>
                    <a:pt x="60185" y="5676"/>
                  </a:lnTo>
                  <a:lnTo>
                    <a:pt x="67576" y="7607"/>
                  </a:lnTo>
                  <a:close/>
                </a:path>
              </a:pathLst>
            </a:custGeom>
            <a:solidFill>
              <a:srgbClr val="B35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47112" y="1091755"/>
              <a:ext cx="298145" cy="18923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35834" y="969873"/>
              <a:ext cx="436880" cy="154940"/>
            </a:xfrm>
            <a:custGeom>
              <a:avLst/>
              <a:gdLst/>
              <a:ahLst/>
              <a:cxnLst/>
              <a:rect l="l" t="t" r="r" b="b"/>
              <a:pathLst>
                <a:path w="436880" h="154940">
                  <a:moveTo>
                    <a:pt x="99745" y="38671"/>
                  </a:moveTo>
                  <a:lnTo>
                    <a:pt x="62890" y="51066"/>
                  </a:lnTo>
                  <a:lnTo>
                    <a:pt x="47307" y="65697"/>
                  </a:lnTo>
                  <a:lnTo>
                    <a:pt x="33604" y="76085"/>
                  </a:lnTo>
                  <a:lnTo>
                    <a:pt x="2387" y="75692"/>
                  </a:lnTo>
                  <a:lnTo>
                    <a:pt x="9613" y="82181"/>
                  </a:lnTo>
                  <a:lnTo>
                    <a:pt x="17868" y="85801"/>
                  </a:lnTo>
                  <a:lnTo>
                    <a:pt x="27508" y="85153"/>
                  </a:lnTo>
                  <a:lnTo>
                    <a:pt x="38900" y="78790"/>
                  </a:lnTo>
                  <a:lnTo>
                    <a:pt x="34226" y="85344"/>
                  </a:lnTo>
                  <a:lnTo>
                    <a:pt x="26454" y="90868"/>
                  </a:lnTo>
                  <a:lnTo>
                    <a:pt x="15176" y="95059"/>
                  </a:lnTo>
                  <a:lnTo>
                    <a:pt x="0" y="97612"/>
                  </a:lnTo>
                  <a:lnTo>
                    <a:pt x="11099" y="101282"/>
                  </a:lnTo>
                  <a:lnTo>
                    <a:pt x="21374" y="100977"/>
                  </a:lnTo>
                  <a:lnTo>
                    <a:pt x="30454" y="98056"/>
                  </a:lnTo>
                  <a:lnTo>
                    <a:pt x="38023" y="93878"/>
                  </a:lnTo>
                  <a:lnTo>
                    <a:pt x="32219" y="100736"/>
                  </a:lnTo>
                  <a:lnTo>
                    <a:pt x="24549" y="106349"/>
                  </a:lnTo>
                  <a:lnTo>
                    <a:pt x="14922" y="110337"/>
                  </a:lnTo>
                  <a:lnTo>
                    <a:pt x="3263" y="112318"/>
                  </a:lnTo>
                  <a:lnTo>
                    <a:pt x="15176" y="115862"/>
                  </a:lnTo>
                  <a:lnTo>
                    <a:pt x="25565" y="114388"/>
                  </a:lnTo>
                  <a:lnTo>
                    <a:pt x="35496" y="111277"/>
                  </a:lnTo>
                  <a:lnTo>
                    <a:pt x="46075" y="109867"/>
                  </a:lnTo>
                  <a:lnTo>
                    <a:pt x="45859" y="88544"/>
                  </a:lnTo>
                  <a:lnTo>
                    <a:pt x="53746" y="67843"/>
                  </a:lnTo>
                  <a:lnTo>
                    <a:pt x="71208" y="50368"/>
                  </a:lnTo>
                  <a:lnTo>
                    <a:pt x="99745" y="38671"/>
                  </a:lnTo>
                  <a:close/>
                </a:path>
                <a:path w="436880" h="154940">
                  <a:moveTo>
                    <a:pt x="106273" y="116446"/>
                  </a:moveTo>
                  <a:lnTo>
                    <a:pt x="93802" y="119862"/>
                  </a:lnTo>
                  <a:lnTo>
                    <a:pt x="80987" y="122758"/>
                  </a:lnTo>
                  <a:lnTo>
                    <a:pt x="68046" y="124269"/>
                  </a:lnTo>
                  <a:lnTo>
                    <a:pt x="55206" y="123545"/>
                  </a:lnTo>
                  <a:lnTo>
                    <a:pt x="48793" y="129235"/>
                  </a:lnTo>
                  <a:lnTo>
                    <a:pt x="42595" y="136004"/>
                  </a:lnTo>
                  <a:lnTo>
                    <a:pt x="37528" y="143586"/>
                  </a:lnTo>
                  <a:lnTo>
                    <a:pt x="34556" y="151663"/>
                  </a:lnTo>
                  <a:lnTo>
                    <a:pt x="40132" y="145427"/>
                  </a:lnTo>
                  <a:lnTo>
                    <a:pt x="45504" y="140665"/>
                  </a:lnTo>
                  <a:lnTo>
                    <a:pt x="51142" y="136829"/>
                  </a:lnTo>
                  <a:lnTo>
                    <a:pt x="57594" y="133337"/>
                  </a:lnTo>
                  <a:lnTo>
                    <a:pt x="54114" y="139534"/>
                  </a:lnTo>
                  <a:lnTo>
                    <a:pt x="49555" y="145592"/>
                  </a:lnTo>
                  <a:lnTo>
                    <a:pt x="52819" y="154495"/>
                  </a:lnTo>
                  <a:lnTo>
                    <a:pt x="54368" y="148450"/>
                  </a:lnTo>
                  <a:lnTo>
                    <a:pt x="58077" y="142443"/>
                  </a:lnTo>
                  <a:lnTo>
                    <a:pt x="63017" y="136728"/>
                  </a:lnTo>
                  <a:lnTo>
                    <a:pt x="68249" y="131533"/>
                  </a:lnTo>
                  <a:lnTo>
                    <a:pt x="68681" y="134112"/>
                  </a:lnTo>
                  <a:lnTo>
                    <a:pt x="62598" y="137337"/>
                  </a:lnTo>
                  <a:lnTo>
                    <a:pt x="68465" y="148170"/>
                  </a:lnTo>
                  <a:lnTo>
                    <a:pt x="71742" y="134861"/>
                  </a:lnTo>
                  <a:lnTo>
                    <a:pt x="81661" y="126276"/>
                  </a:lnTo>
                  <a:lnTo>
                    <a:pt x="94424" y="120700"/>
                  </a:lnTo>
                  <a:lnTo>
                    <a:pt x="106273" y="116446"/>
                  </a:lnTo>
                  <a:close/>
                </a:path>
                <a:path w="436880" h="154940">
                  <a:moveTo>
                    <a:pt x="436372" y="6426"/>
                  </a:moveTo>
                  <a:lnTo>
                    <a:pt x="428739" y="2527"/>
                  </a:lnTo>
                  <a:lnTo>
                    <a:pt x="419849" y="546"/>
                  </a:lnTo>
                  <a:lnTo>
                    <a:pt x="410629" y="0"/>
                  </a:lnTo>
                  <a:lnTo>
                    <a:pt x="402031" y="368"/>
                  </a:lnTo>
                  <a:lnTo>
                    <a:pt x="393179" y="9715"/>
                  </a:lnTo>
                  <a:lnTo>
                    <a:pt x="382778" y="17526"/>
                  </a:lnTo>
                  <a:lnTo>
                    <a:pt x="371500" y="24269"/>
                  </a:lnTo>
                  <a:lnTo>
                    <a:pt x="360095" y="30416"/>
                  </a:lnTo>
                  <a:lnTo>
                    <a:pt x="371652" y="25412"/>
                  </a:lnTo>
                  <a:lnTo>
                    <a:pt x="384759" y="20662"/>
                  </a:lnTo>
                  <a:lnTo>
                    <a:pt x="397852" y="20066"/>
                  </a:lnTo>
                  <a:lnTo>
                    <a:pt x="409422" y="27444"/>
                  </a:lnTo>
                  <a:lnTo>
                    <a:pt x="406171" y="15709"/>
                  </a:lnTo>
                  <a:lnTo>
                    <a:pt x="399427" y="17513"/>
                  </a:lnTo>
                  <a:lnTo>
                    <a:pt x="397903" y="15328"/>
                  </a:lnTo>
                  <a:lnTo>
                    <a:pt x="405320" y="15417"/>
                  </a:lnTo>
                  <a:lnTo>
                    <a:pt x="412978" y="16040"/>
                  </a:lnTo>
                  <a:lnTo>
                    <a:pt x="419925" y="17729"/>
                  </a:lnTo>
                  <a:lnTo>
                    <a:pt x="425284" y="21005"/>
                  </a:lnTo>
                  <a:lnTo>
                    <a:pt x="421589" y="12230"/>
                  </a:lnTo>
                  <a:lnTo>
                    <a:pt x="413994" y="11201"/>
                  </a:lnTo>
                  <a:lnTo>
                    <a:pt x="407035" y="9258"/>
                  </a:lnTo>
                  <a:lnTo>
                    <a:pt x="414235" y="7137"/>
                  </a:lnTo>
                  <a:lnTo>
                    <a:pt x="421043" y="5956"/>
                  </a:lnTo>
                  <a:lnTo>
                    <a:pt x="428180" y="5727"/>
                  </a:lnTo>
                  <a:lnTo>
                    <a:pt x="436372" y="64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58579" y="1276705"/>
              <a:ext cx="106045" cy="49530"/>
            </a:xfrm>
            <a:custGeom>
              <a:avLst/>
              <a:gdLst/>
              <a:ahLst/>
              <a:cxnLst/>
              <a:rect l="l" t="t" r="r" b="b"/>
              <a:pathLst>
                <a:path w="106044" h="49530">
                  <a:moveTo>
                    <a:pt x="106044" y="0"/>
                  </a:moveTo>
                  <a:lnTo>
                    <a:pt x="77373" y="13728"/>
                  </a:lnTo>
                  <a:lnTo>
                    <a:pt x="50088" y="23733"/>
                  </a:lnTo>
                  <a:lnTo>
                    <a:pt x="24270" y="29675"/>
                  </a:lnTo>
                  <a:lnTo>
                    <a:pt x="0" y="31216"/>
                  </a:lnTo>
                  <a:lnTo>
                    <a:pt x="12382" y="49136"/>
                  </a:lnTo>
                  <a:lnTo>
                    <a:pt x="35332" y="46373"/>
                  </a:lnTo>
                  <a:lnTo>
                    <a:pt x="58566" y="37674"/>
                  </a:lnTo>
                  <a:lnTo>
                    <a:pt x="82123" y="22422"/>
                  </a:lnTo>
                  <a:lnTo>
                    <a:pt x="106044" y="0"/>
                  </a:lnTo>
                  <a:close/>
                </a:path>
              </a:pathLst>
            </a:custGeom>
            <a:solidFill>
              <a:srgbClr val="EFBA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52928" y="1291285"/>
              <a:ext cx="35560" cy="17145"/>
            </a:xfrm>
            <a:custGeom>
              <a:avLst/>
              <a:gdLst/>
              <a:ahLst/>
              <a:cxnLst/>
              <a:rect l="l" t="t" r="r" b="b"/>
              <a:pathLst>
                <a:path w="35560" h="17144">
                  <a:moveTo>
                    <a:pt x="33680" y="127"/>
                  </a:moveTo>
                  <a:lnTo>
                    <a:pt x="25209" y="0"/>
                  </a:lnTo>
                  <a:lnTo>
                    <a:pt x="6515" y="5410"/>
                  </a:lnTo>
                  <a:lnTo>
                    <a:pt x="0" y="10185"/>
                  </a:lnTo>
                  <a:lnTo>
                    <a:pt x="647" y="13411"/>
                  </a:lnTo>
                  <a:lnTo>
                    <a:pt x="1523" y="16370"/>
                  </a:lnTo>
                  <a:lnTo>
                    <a:pt x="9778" y="16637"/>
                  </a:lnTo>
                  <a:lnTo>
                    <a:pt x="28689" y="10960"/>
                  </a:lnTo>
                  <a:lnTo>
                    <a:pt x="35420" y="61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83205" y="869213"/>
              <a:ext cx="325755" cy="133985"/>
            </a:xfrm>
            <a:custGeom>
              <a:avLst/>
              <a:gdLst/>
              <a:ahLst/>
              <a:cxnLst/>
              <a:rect l="l" t="t" r="r" b="b"/>
              <a:pathLst>
                <a:path w="325755" h="133984">
                  <a:moveTo>
                    <a:pt x="67805" y="65303"/>
                  </a:moveTo>
                  <a:lnTo>
                    <a:pt x="43573" y="57010"/>
                  </a:lnTo>
                  <a:lnTo>
                    <a:pt x="20701" y="74129"/>
                  </a:lnTo>
                  <a:lnTo>
                    <a:pt x="4419" y="103898"/>
                  </a:lnTo>
                  <a:lnTo>
                    <a:pt x="0" y="133540"/>
                  </a:lnTo>
                  <a:lnTo>
                    <a:pt x="8204" y="102349"/>
                  </a:lnTo>
                  <a:lnTo>
                    <a:pt x="22821" y="79400"/>
                  </a:lnTo>
                  <a:lnTo>
                    <a:pt x="42964" y="66459"/>
                  </a:lnTo>
                  <a:lnTo>
                    <a:pt x="67805" y="65303"/>
                  </a:lnTo>
                  <a:close/>
                </a:path>
                <a:path w="325755" h="133984">
                  <a:moveTo>
                    <a:pt x="325539" y="30226"/>
                  </a:moveTo>
                  <a:lnTo>
                    <a:pt x="301256" y="7645"/>
                  </a:lnTo>
                  <a:lnTo>
                    <a:pt x="268084" y="0"/>
                  </a:lnTo>
                  <a:lnTo>
                    <a:pt x="239509" y="6883"/>
                  </a:lnTo>
                  <a:lnTo>
                    <a:pt x="229057" y="27901"/>
                  </a:lnTo>
                  <a:lnTo>
                    <a:pt x="253961" y="12420"/>
                  </a:lnTo>
                  <a:lnTo>
                    <a:pt x="280873" y="10020"/>
                  </a:lnTo>
                  <a:lnTo>
                    <a:pt x="305993" y="17132"/>
                  </a:lnTo>
                  <a:lnTo>
                    <a:pt x="325539" y="30226"/>
                  </a:lnTo>
                  <a:close/>
                </a:path>
              </a:pathLst>
            </a:custGeom>
            <a:solidFill>
              <a:srgbClr val="8A65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96870" y="1146047"/>
              <a:ext cx="196215" cy="88265"/>
            </a:xfrm>
            <a:custGeom>
              <a:avLst/>
              <a:gdLst/>
              <a:ahLst/>
              <a:cxnLst/>
              <a:rect l="l" t="t" r="r" b="b"/>
              <a:pathLst>
                <a:path w="196214" h="88265">
                  <a:moveTo>
                    <a:pt x="195795" y="0"/>
                  </a:moveTo>
                  <a:lnTo>
                    <a:pt x="152308" y="25028"/>
                  </a:lnTo>
                  <a:lnTo>
                    <a:pt x="106018" y="45916"/>
                  </a:lnTo>
                  <a:lnTo>
                    <a:pt x="47304" y="61791"/>
                  </a:lnTo>
                  <a:lnTo>
                    <a:pt x="5717" y="66873"/>
                  </a:lnTo>
                  <a:lnTo>
                    <a:pt x="0" y="67068"/>
                  </a:lnTo>
                  <a:lnTo>
                    <a:pt x="31577" y="82091"/>
                  </a:lnTo>
                  <a:lnTo>
                    <a:pt x="53782" y="88093"/>
                  </a:lnTo>
                  <a:lnTo>
                    <a:pt x="77129" y="85971"/>
                  </a:lnTo>
                  <a:lnTo>
                    <a:pt x="112128" y="76619"/>
                  </a:lnTo>
                  <a:lnTo>
                    <a:pt x="150233" y="57628"/>
                  </a:lnTo>
                  <a:lnTo>
                    <a:pt x="176212" y="32070"/>
                  </a:lnTo>
                  <a:lnTo>
                    <a:pt x="191066" y="9632"/>
                  </a:lnTo>
                  <a:lnTo>
                    <a:pt x="1957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365438" y="812063"/>
              <a:ext cx="635000" cy="319405"/>
            </a:xfrm>
            <a:custGeom>
              <a:avLst/>
              <a:gdLst/>
              <a:ahLst/>
              <a:cxnLst/>
              <a:rect l="l" t="t" r="r" b="b"/>
              <a:pathLst>
                <a:path w="635000" h="319405">
                  <a:moveTo>
                    <a:pt x="177761" y="76149"/>
                  </a:moveTo>
                  <a:lnTo>
                    <a:pt x="131229" y="113169"/>
                  </a:lnTo>
                  <a:lnTo>
                    <a:pt x="93472" y="149720"/>
                  </a:lnTo>
                  <a:lnTo>
                    <a:pt x="62953" y="186728"/>
                  </a:lnTo>
                  <a:lnTo>
                    <a:pt x="38201" y="225082"/>
                  </a:lnTo>
                  <a:lnTo>
                    <a:pt x="17716" y="265709"/>
                  </a:lnTo>
                  <a:lnTo>
                    <a:pt x="0" y="309473"/>
                  </a:lnTo>
                  <a:lnTo>
                    <a:pt x="9753" y="305282"/>
                  </a:lnTo>
                  <a:lnTo>
                    <a:pt x="16967" y="304901"/>
                  </a:lnTo>
                  <a:lnTo>
                    <a:pt x="25196" y="309270"/>
                  </a:lnTo>
                  <a:lnTo>
                    <a:pt x="38023" y="319278"/>
                  </a:lnTo>
                  <a:lnTo>
                    <a:pt x="44932" y="269265"/>
                  </a:lnTo>
                  <a:lnTo>
                    <a:pt x="62509" y="223494"/>
                  </a:lnTo>
                  <a:lnTo>
                    <a:pt x="87591" y="182499"/>
                  </a:lnTo>
                  <a:lnTo>
                    <a:pt x="117043" y="146799"/>
                  </a:lnTo>
                  <a:lnTo>
                    <a:pt x="147713" y="116890"/>
                  </a:lnTo>
                  <a:lnTo>
                    <a:pt x="176453" y="93306"/>
                  </a:lnTo>
                  <a:lnTo>
                    <a:pt x="177761" y="76149"/>
                  </a:lnTo>
                  <a:close/>
                </a:path>
                <a:path w="635000" h="319405">
                  <a:moveTo>
                    <a:pt x="634974" y="95491"/>
                  </a:moveTo>
                  <a:lnTo>
                    <a:pt x="599224" y="64058"/>
                  </a:lnTo>
                  <a:lnTo>
                    <a:pt x="532155" y="23774"/>
                  </a:lnTo>
                  <a:lnTo>
                    <a:pt x="486156" y="8242"/>
                  </a:lnTo>
                  <a:lnTo>
                    <a:pt x="431469" y="0"/>
                  </a:lnTo>
                  <a:lnTo>
                    <a:pt x="367804" y="2247"/>
                  </a:lnTo>
                  <a:lnTo>
                    <a:pt x="294881" y="18110"/>
                  </a:lnTo>
                  <a:lnTo>
                    <a:pt x="347903" y="38354"/>
                  </a:lnTo>
                  <a:lnTo>
                    <a:pt x="382638" y="35217"/>
                  </a:lnTo>
                  <a:lnTo>
                    <a:pt x="424332" y="40005"/>
                  </a:lnTo>
                  <a:lnTo>
                    <a:pt x="470077" y="52578"/>
                  </a:lnTo>
                  <a:lnTo>
                    <a:pt x="517029" y="72783"/>
                  </a:lnTo>
                  <a:lnTo>
                    <a:pt x="562292" y="100469"/>
                  </a:lnTo>
                  <a:lnTo>
                    <a:pt x="603021" y="135470"/>
                  </a:lnTo>
                  <a:lnTo>
                    <a:pt x="609511" y="116141"/>
                  </a:lnTo>
                  <a:lnTo>
                    <a:pt x="614997" y="105524"/>
                  </a:lnTo>
                  <a:lnTo>
                    <a:pt x="622490" y="99898"/>
                  </a:lnTo>
                  <a:lnTo>
                    <a:pt x="634974" y="95491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34640" y="902525"/>
              <a:ext cx="140970" cy="54610"/>
            </a:xfrm>
            <a:custGeom>
              <a:avLst/>
              <a:gdLst/>
              <a:ahLst/>
              <a:cxnLst/>
              <a:rect l="l" t="t" r="r" b="b"/>
              <a:pathLst>
                <a:path w="140969" h="54609">
                  <a:moveTo>
                    <a:pt x="116916" y="0"/>
                  </a:moveTo>
                  <a:lnTo>
                    <a:pt x="87491" y="13110"/>
                  </a:lnTo>
                  <a:lnTo>
                    <a:pt x="64568" y="17418"/>
                  </a:lnTo>
                  <a:lnTo>
                    <a:pt x="38590" y="23077"/>
                  </a:lnTo>
                  <a:lnTo>
                    <a:pt x="0" y="40246"/>
                  </a:lnTo>
                  <a:lnTo>
                    <a:pt x="31592" y="33794"/>
                  </a:lnTo>
                  <a:lnTo>
                    <a:pt x="60763" y="34005"/>
                  </a:lnTo>
                  <a:lnTo>
                    <a:pt x="83456" y="40916"/>
                  </a:lnTo>
                  <a:lnTo>
                    <a:pt x="95618" y="54559"/>
                  </a:lnTo>
                  <a:lnTo>
                    <a:pt x="114169" y="45999"/>
                  </a:lnTo>
                  <a:lnTo>
                    <a:pt x="128787" y="34039"/>
                  </a:lnTo>
                  <a:lnTo>
                    <a:pt x="138066" y="21569"/>
                  </a:lnTo>
                  <a:lnTo>
                    <a:pt x="140601" y="11480"/>
                  </a:lnTo>
                  <a:lnTo>
                    <a:pt x="135336" y="20553"/>
                  </a:lnTo>
                  <a:lnTo>
                    <a:pt x="125712" y="27930"/>
                  </a:lnTo>
                  <a:lnTo>
                    <a:pt x="113157" y="32597"/>
                  </a:lnTo>
                  <a:lnTo>
                    <a:pt x="99098" y="33540"/>
                  </a:lnTo>
                  <a:lnTo>
                    <a:pt x="112410" y="28219"/>
                  </a:lnTo>
                  <a:lnTo>
                    <a:pt x="123158" y="20385"/>
                  </a:lnTo>
                  <a:lnTo>
                    <a:pt x="130076" y="11486"/>
                  </a:lnTo>
                  <a:lnTo>
                    <a:pt x="131902" y="2971"/>
                  </a:lnTo>
                  <a:lnTo>
                    <a:pt x="127336" y="10741"/>
                  </a:lnTo>
                  <a:lnTo>
                    <a:pt x="118186" y="16465"/>
                  </a:lnTo>
                  <a:lnTo>
                    <a:pt x="106388" y="19313"/>
                  </a:lnTo>
                  <a:lnTo>
                    <a:pt x="93878" y="18453"/>
                  </a:lnTo>
                  <a:lnTo>
                    <a:pt x="101512" y="15462"/>
                  </a:lnTo>
                  <a:lnTo>
                    <a:pt x="107678" y="11455"/>
                  </a:lnTo>
                  <a:lnTo>
                    <a:pt x="112703" y="6333"/>
                  </a:lnTo>
                  <a:lnTo>
                    <a:pt x="11691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08998" y="1146047"/>
              <a:ext cx="83667" cy="7661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96870" y="1208989"/>
              <a:ext cx="52069" cy="19050"/>
            </a:xfrm>
            <a:custGeom>
              <a:avLst/>
              <a:gdLst/>
              <a:ahLst/>
              <a:cxnLst/>
              <a:rect l="l" t="t" r="r" b="b"/>
              <a:pathLst>
                <a:path w="52069" h="19050">
                  <a:moveTo>
                    <a:pt x="40424" y="0"/>
                  </a:moveTo>
                  <a:lnTo>
                    <a:pt x="20616" y="2306"/>
                  </a:lnTo>
                  <a:lnTo>
                    <a:pt x="0" y="4127"/>
                  </a:lnTo>
                  <a:lnTo>
                    <a:pt x="9702" y="8398"/>
                  </a:lnTo>
                  <a:lnTo>
                    <a:pt x="23685" y="12641"/>
                  </a:lnTo>
                  <a:lnTo>
                    <a:pt x="38811" y="16205"/>
                  </a:lnTo>
                  <a:lnTo>
                    <a:pt x="51943" y="18440"/>
                  </a:lnTo>
                  <a:lnTo>
                    <a:pt x="43675" y="13030"/>
                  </a:lnTo>
                  <a:lnTo>
                    <a:pt x="39979" y="5156"/>
                  </a:lnTo>
                  <a:lnTo>
                    <a:pt x="40424" y="0"/>
                  </a:lnTo>
                  <a:close/>
                </a:path>
              </a:pathLst>
            </a:custGeom>
            <a:solidFill>
              <a:srgbClr val="E1EC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30793" y="802499"/>
              <a:ext cx="803275" cy="631190"/>
            </a:xfrm>
            <a:custGeom>
              <a:avLst/>
              <a:gdLst/>
              <a:ahLst/>
              <a:cxnLst/>
              <a:rect l="l" t="t" r="r" b="b"/>
              <a:pathLst>
                <a:path w="803275" h="631190">
                  <a:moveTo>
                    <a:pt x="385165" y="48044"/>
                  </a:moveTo>
                  <a:lnTo>
                    <a:pt x="376974" y="20713"/>
                  </a:lnTo>
                  <a:lnTo>
                    <a:pt x="359448" y="5219"/>
                  </a:lnTo>
                  <a:lnTo>
                    <a:pt x="335318" y="0"/>
                  </a:lnTo>
                  <a:lnTo>
                    <a:pt x="307314" y="3492"/>
                  </a:lnTo>
                  <a:lnTo>
                    <a:pt x="250634" y="30353"/>
                  </a:lnTo>
                  <a:lnTo>
                    <a:pt x="211239" y="73291"/>
                  </a:lnTo>
                  <a:lnTo>
                    <a:pt x="204863" y="96901"/>
                  </a:lnTo>
                  <a:lnTo>
                    <a:pt x="210997" y="119824"/>
                  </a:lnTo>
                  <a:lnTo>
                    <a:pt x="232397" y="140525"/>
                  </a:lnTo>
                  <a:lnTo>
                    <a:pt x="231965" y="123710"/>
                  </a:lnTo>
                  <a:lnTo>
                    <a:pt x="236791" y="110896"/>
                  </a:lnTo>
                  <a:lnTo>
                    <a:pt x="245770" y="101422"/>
                  </a:lnTo>
                  <a:lnTo>
                    <a:pt x="257822" y="94602"/>
                  </a:lnTo>
                  <a:lnTo>
                    <a:pt x="256641" y="107340"/>
                  </a:lnTo>
                  <a:lnTo>
                    <a:pt x="258521" y="120205"/>
                  </a:lnTo>
                  <a:lnTo>
                    <a:pt x="266687" y="131191"/>
                  </a:lnTo>
                  <a:lnTo>
                    <a:pt x="284340" y="138328"/>
                  </a:lnTo>
                  <a:lnTo>
                    <a:pt x="277101" y="121335"/>
                  </a:lnTo>
                  <a:lnTo>
                    <a:pt x="280225" y="103822"/>
                  </a:lnTo>
                  <a:lnTo>
                    <a:pt x="291871" y="86664"/>
                  </a:lnTo>
                  <a:lnTo>
                    <a:pt x="310197" y="70751"/>
                  </a:lnTo>
                  <a:lnTo>
                    <a:pt x="304330" y="83134"/>
                  </a:lnTo>
                  <a:lnTo>
                    <a:pt x="304241" y="92875"/>
                  </a:lnTo>
                  <a:lnTo>
                    <a:pt x="307289" y="100965"/>
                  </a:lnTo>
                  <a:lnTo>
                    <a:pt x="310845" y="108407"/>
                  </a:lnTo>
                  <a:lnTo>
                    <a:pt x="318935" y="87223"/>
                  </a:lnTo>
                  <a:lnTo>
                    <a:pt x="342531" y="73583"/>
                  </a:lnTo>
                  <a:lnTo>
                    <a:pt x="368871" y="62268"/>
                  </a:lnTo>
                  <a:lnTo>
                    <a:pt x="385165" y="48044"/>
                  </a:lnTo>
                  <a:close/>
                </a:path>
                <a:path w="803275" h="631190">
                  <a:moveTo>
                    <a:pt x="429488" y="591566"/>
                  </a:moveTo>
                  <a:lnTo>
                    <a:pt x="423849" y="580809"/>
                  </a:lnTo>
                  <a:lnTo>
                    <a:pt x="417449" y="573290"/>
                  </a:lnTo>
                  <a:lnTo>
                    <a:pt x="404926" y="562546"/>
                  </a:lnTo>
                  <a:lnTo>
                    <a:pt x="365658" y="566661"/>
                  </a:lnTo>
                  <a:lnTo>
                    <a:pt x="322414" y="567156"/>
                  </a:lnTo>
                  <a:lnTo>
                    <a:pt x="277050" y="562546"/>
                  </a:lnTo>
                  <a:lnTo>
                    <a:pt x="231406" y="551319"/>
                  </a:lnTo>
                  <a:lnTo>
                    <a:pt x="187299" y="531990"/>
                  </a:lnTo>
                  <a:lnTo>
                    <a:pt x="146583" y="503047"/>
                  </a:lnTo>
                  <a:lnTo>
                    <a:pt x="111086" y="463003"/>
                  </a:lnTo>
                  <a:lnTo>
                    <a:pt x="82664" y="410349"/>
                  </a:lnTo>
                  <a:lnTo>
                    <a:pt x="74549" y="357378"/>
                  </a:lnTo>
                  <a:lnTo>
                    <a:pt x="78206" y="317347"/>
                  </a:lnTo>
                  <a:lnTo>
                    <a:pt x="88379" y="278663"/>
                  </a:lnTo>
                  <a:lnTo>
                    <a:pt x="105486" y="245008"/>
                  </a:lnTo>
                  <a:lnTo>
                    <a:pt x="123913" y="213283"/>
                  </a:lnTo>
                  <a:lnTo>
                    <a:pt x="142481" y="178981"/>
                  </a:lnTo>
                  <a:lnTo>
                    <a:pt x="167640" y="143459"/>
                  </a:lnTo>
                  <a:lnTo>
                    <a:pt x="205879" y="108026"/>
                  </a:lnTo>
                  <a:lnTo>
                    <a:pt x="129603" y="171488"/>
                  </a:lnTo>
                  <a:lnTo>
                    <a:pt x="119875" y="185458"/>
                  </a:lnTo>
                  <a:lnTo>
                    <a:pt x="98272" y="218605"/>
                  </a:lnTo>
                  <a:lnTo>
                    <a:pt x="98958" y="195084"/>
                  </a:lnTo>
                  <a:lnTo>
                    <a:pt x="62166" y="249262"/>
                  </a:lnTo>
                  <a:lnTo>
                    <a:pt x="34531" y="301345"/>
                  </a:lnTo>
                  <a:lnTo>
                    <a:pt x="15379" y="350964"/>
                  </a:lnTo>
                  <a:lnTo>
                    <a:pt x="4089" y="397764"/>
                  </a:lnTo>
                  <a:lnTo>
                    <a:pt x="0" y="441363"/>
                  </a:lnTo>
                  <a:lnTo>
                    <a:pt x="2476" y="481393"/>
                  </a:lnTo>
                  <a:lnTo>
                    <a:pt x="24511" y="549287"/>
                  </a:lnTo>
                  <a:lnTo>
                    <a:pt x="65036" y="598487"/>
                  </a:lnTo>
                  <a:lnTo>
                    <a:pt x="118859" y="626046"/>
                  </a:lnTo>
                  <a:lnTo>
                    <a:pt x="149161" y="630783"/>
                  </a:lnTo>
                  <a:lnTo>
                    <a:pt x="122783" y="618197"/>
                  </a:lnTo>
                  <a:lnTo>
                    <a:pt x="85102" y="593813"/>
                  </a:lnTo>
                  <a:lnTo>
                    <a:pt x="51231" y="554812"/>
                  </a:lnTo>
                  <a:lnTo>
                    <a:pt x="36372" y="498322"/>
                  </a:lnTo>
                  <a:lnTo>
                    <a:pt x="62255" y="547712"/>
                  </a:lnTo>
                  <a:lnTo>
                    <a:pt x="93700" y="581177"/>
                  </a:lnTo>
                  <a:lnTo>
                    <a:pt x="128320" y="601510"/>
                  </a:lnTo>
                  <a:lnTo>
                    <a:pt x="163690" y="611492"/>
                  </a:lnTo>
                  <a:lnTo>
                    <a:pt x="197396" y="613879"/>
                  </a:lnTo>
                  <a:lnTo>
                    <a:pt x="171361" y="605091"/>
                  </a:lnTo>
                  <a:lnTo>
                    <a:pt x="142201" y="594271"/>
                  </a:lnTo>
                  <a:lnTo>
                    <a:pt x="115798" y="576364"/>
                  </a:lnTo>
                  <a:lnTo>
                    <a:pt x="98094" y="546303"/>
                  </a:lnTo>
                  <a:lnTo>
                    <a:pt x="141566" y="578091"/>
                  </a:lnTo>
                  <a:lnTo>
                    <a:pt x="187401" y="595401"/>
                  </a:lnTo>
                  <a:lnTo>
                    <a:pt x="227533" y="601903"/>
                  </a:lnTo>
                  <a:lnTo>
                    <a:pt x="253898" y="601243"/>
                  </a:lnTo>
                  <a:lnTo>
                    <a:pt x="317576" y="605650"/>
                  </a:lnTo>
                  <a:lnTo>
                    <a:pt x="363855" y="604151"/>
                  </a:lnTo>
                  <a:lnTo>
                    <a:pt x="399046" y="598779"/>
                  </a:lnTo>
                  <a:lnTo>
                    <a:pt x="429488" y="591566"/>
                  </a:lnTo>
                  <a:close/>
                </a:path>
                <a:path w="803275" h="631190">
                  <a:moveTo>
                    <a:pt x="803275" y="257162"/>
                  </a:moveTo>
                  <a:lnTo>
                    <a:pt x="789457" y="192608"/>
                  </a:lnTo>
                  <a:lnTo>
                    <a:pt x="752043" y="129971"/>
                  </a:lnTo>
                  <a:lnTo>
                    <a:pt x="724738" y="101219"/>
                  </a:lnTo>
                  <a:lnTo>
                    <a:pt x="691857" y="75133"/>
                  </a:lnTo>
                  <a:lnTo>
                    <a:pt x="653516" y="52451"/>
                  </a:lnTo>
                  <a:lnTo>
                    <a:pt x="609790" y="33896"/>
                  </a:lnTo>
                  <a:lnTo>
                    <a:pt x="560819" y="20218"/>
                  </a:lnTo>
                  <a:lnTo>
                    <a:pt x="506691" y="12141"/>
                  </a:lnTo>
                  <a:lnTo>
                    <a:pt x="447535" y="10388"/>
                  </a:lnTo>
                  <a:lnTo>
                    <a:pt x="469595" y="27622"/>
                  </a:lnTo>
                  <a:lnTo>
                    <a:pt x="492569" y="37896"/>
                  </a:lnTo>
                  <a:lnTo>
                    <a:pt x="514629" y="46253"/>
                  </a:lnTo>
                  <a:lnTo>
                    <a:pt x="440575" y="40957"/>
                  </a:lnTo>
                  <a:lnTo>
                    <a:pt x="512914" y="65341"/>
                  </a:lnTo>
                  <a:lnTo>
                    <a:pt x="553173" y="82715"/>
                  </a:lnTo>
                  <a:lnTo>
                    <a:pt x="572541" y="98679"/>
                  </a:lnTo>
                  <a:lnTo>
                    <a:pt x="581799" y="110248"/>
                  </a:lnTo>
                  <a:lnTo>
                    <a:pt x="583171" y="111937"/>
                  </a:lnTo>
                  <a:lnTo>
                    <a:pt x="595515" y="129692"/>
                  </a:lnTo>
                  <a:lnTo>
                    <a:pt x="620039" y="179692"/>
                  </a:lnTo>
                  <a:lnTo>
                    <a:pt x="631075" y="230339"/>
                  </a:lnTo>
                  <a:lnTo>
                    <a:pt x="630605" y="280987"/>
                  </a:lnTo>
                  <a:lnTo>
                    <a:pt x="620623" y="330974"/>
                  </a:lnTo>
                  <a:lnTo>
                    <a:pt x="603123" y="379666"/>
                  </a:lnTo>
                  <a:lnTo>
                    <a:pt x="626300" y="340944"/>
                  </a:lnTo>
                  <a:lnTo>
                    <a:pt x="641197" y="299021"/>
                  </a:lnTo>
                  <a:lnTo>
                    <a:pt x="647700" y="255193"/>
                  </a:lnTo>
                  <a:lnTo>
                    <a:pt x="645985" y="217766"/>
                  </a:lnTo>
                  <a:lnTo>
                    <a:pt x="651217" y="241084"/>
                  </a:lnTo>
                  <a:lnTo>
                    <a:pt x="650646" y="287832"/>
                  </a:lnTo>
                  <a:lnTo>
                    <a:pt x="638771" y="345224"/>
                  </a:lnTo>
                  <a:lnTo>
                    <a:pt x="613549" y="415772"/>
                  </a:lnTo>
                  <a:lnTo>
                    <a:pt x="643470" y="367779"/>
                  </a:lnTo>
                  <a:lnTo>
                    <a:pt x="663486" y="320954"/>
                  </a:lnTo>
                  <a:lnTo>
                    <a:pt x="665162" y="313601"/>
                  </a:lnTo>
                  <a:lnTo>
                    <a:pt x="662317" y="346837"/>
                  </a:lnTo>
                  <a:lnTo>
                    <a:pt x="648830" y="396976"/>
                  </a:lnTo>
                  <a:lnTo>
                    <a:pt x="626376" y="442468"/>
                  </a:lnTo>
                  <a:lnTo>
                    <a:pt x="657225" y="414896"/>
                  </a:lnTo>
                  <a:lnTo>
                    <a:pt x="675005" y="387794"/>
                  </a:lnTo>
                  <a:lnTo>
                    <a:pt x="683399" y="365721"/>
                  </a:lnTo>
                  <a:lnTo>
                    <a:pt x="686142" y="353225"/>
                  </a:lnTo>
                  <a:lnTo>
                    <a:pt x="690702" y="368338"/>
                  </a:lnTo>
                  <a:lnTo>
                    <a:pt x="690994" y="383514"/>
                  </a:lnTo>
                  <a:lnTo>
                    <a:pt x="687997" y="398881"/>
                  </a:lnTo>
                  <a:lnTo>
                    <a:pt x="682663" y="414489"/>
                  </a:lnTo>
                  <a:lnTo>
                    <a:pt x="698665" y="394373"/>
                  </a:lnTo>
                  <a:lnTo>
                    <a:pt x="716343" y="362229"/>
                  </a:lnTo>
                  <a:lnTo>
                    <a:pt x="730758" y="323557"/>
                  </a:lnTo>
                  <a:lnTo>
                    <a:pt x="736993" y="283832"/>
                  </a:lnTo>
                  <a:lnTo>
                    <a:pt x="743064" y="299110"/>
                  </a:lnTo>
                  <a:lnTo>
                    <a:pt x="742581" y="321779"/>
                  </a:lnTo>
                  <a:lnTo>
                    <a:pt x="737781" y="348183"/>
                  </a:lnTo>
                  <a:lnTo>
                    <a:pt x="730910" y="374624"/>
                  </a:lnTo>
                  <a:lnTo>
                    <a:pt x="753808" y="339242"/>
                  </a:lnTo>
                  <a:lnTo>
                    <a:pt x="768477" y="303453"/>
                  </a:lnTo>
                  <a:lnTo>
                    <a:pt x="776401" y="271551"/>
                  </a:lnTo>
                  <a:lnTo>
                    <a:pt x="779157" y="247840"/>
                  </a:lnTo>
                  <a:lnTo>
                    <a:pt x="782027" y="264210"/>
                  </a:lnTo>
                  <a:lnTo>
                    <a:pt x="782485" y="291261"/>
                  </a:lnTo>
                  <a:lnTo>
                    <a:pt x="780948" y="320852"/>
                  </a:lnTo>
                  <a:lnTo>
                    <a:pt x="777849" y="344830"/>
                  </a:lnTo>
                  <a:lnTo>
                    <a:pt x="792619" y="317804"/>
                  </a:lnTo>
                  <a:lnTo>
                    <a:pt x="801052" y="288340"/>
                  </a:lnTo>
                  <a:lnTo>
                    <a:pt x="803275" y="257162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43365" y="1225626"/>
              <a:ext cx="128270" cy="55880"/>
            </a:xfrm>
            <a:custGeom>
              <a:avLst/>
              <a:gdLst/>
              <a:ahLst/>
              <a:cxnLst/>
              <a:rect l="l" t="t" r="r" b="b"/>
              <a:pathLst>
                <a:path w="128269" h="55880">
                  <a:moveTo>
                    <a:pt x="128219" y="0"/>
                  </a:moveTo>
                  <a:lnTo>
                    <a:pt x="93942" y="23058"/>
                  </a:lnTo>
                  <a:lnTo>
                    <a:pt x="59218" y="36564"/>
                  </a:lnTo>
                  <a:lnTo>
                    <a:pt x="26940" y="40881"/>
                  </a:lnTo>
                  <a:lnTo>
                    <a:pt x="0" y="36372"/>
                  </a:lnTo>
                  <a:lnTo>
                    <a:pt x="9166" y="45937"/>
                  </a:lnTo>
                  <a:lnTo>
                    <a:pt x="21817" y="52720"/>
                  </a:lnTo>
                  <a:lnTo>
                    <a:pt x="37685" y="55489"/>
                  </a:lnTo>
                  <a:lnTo>
                    <a:pt x="56502" y="53009"/>
                  </a:lnTo>
                  <a:lnTo>
                    <a:pt x="76114" y="45252"/>
                  </a:lnTo>
                  <a:lnTo>
                    <a:pt x="94727" y="33420"/>
                  </a:lnTo>
                  <a:lnTo>
                    <a:pt x="112157" y="18130"/>
                  </a:lnTo>
                  <a:lnTo>
                    <a:pt x="128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47659" y="1784235"/>
              <a:ext cx="666750" cy="186055"/>
            </a:xfrm>
            <a:custGeom>
              <a:avLst/>
              <a:gdLst/>
              <a:ahLst/>
              <a:cxnLst/>
              <a:rect l="l" t="t" r="r" b="b"/>
              <a:pathLst>
                <a:path w="666750" h="186055">
                  <a:moveTo>
                    <a:pt x="2819" y="0"/>
                  </a:moveTo>
                  <a:lnTo>
                    <a:pt x="0" y="79070"/>
                  </a:lnTo>
                  <a:lnTo>
                    <a:pt x="661492" y="185737"/>
                  </a:lnTo>
                  <a:lnTo>
                    <a:pt x="666267" y="85382"/>
                  </a:lnTo>
                  <a:lnTo>
                    <a:pt x="2819" y="0"/>
                  </a:lnTo>
                  <a:close/>
                </a:path>
              </a:pathLst>
            </a:custGeom>
            <a:solidFill>
              <a:srgbClr val="B2CA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02969" y="1222019"/>
              <a:ext cx="878149" cy="66399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03172" y="1038605"/>
              <a:ext cx="1958187" cy="10526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64563" y="1477644"/>
              <a:ext cx="159943" cy="713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37180" y="1713941"/>
              <a:ext cx="13335" cy="17145"/>
            </a:xfrm>
            <a:custGeom>
              <a:avLst/>
              <a:gdLst/>
              <a:ahLst/>
              <a:cxnLst/>
              <a:rect l="l" t="t" r="r" b="b"/>
              <a:pathLst>
                <a:path w="13335" h="17144">
                  <a:moveTo>
                    <a:pt x="8470" y="0"/>
                  </a:moveTo>
                  <a:lnTo>
                    <a:pt x="2819" y="2578"/>
                  </a:lnTo>
                  <a:lnTo>
                    <a:pt x="0" y="6705"/>
                  </a:lnTo>
                  <a:lnTo>
                    <a:pt x="1511" y="15862"/>
                  </a:lnTo>
                  <a:lnTo>
                    <a:pt x="8470" y="16637"/>
                  </a:lnTo>
                  <a:lnTo>
                    <a:pt x="13030" y="15214"/>
                  </a:lnTo>
                  <a:lnTo>
                    <a:pt x="11950" y="7099"/>
                  </a:lnTo>
                  <a:lnTo>
                    <a:pt x="10858" y="3479"/>
                  </a:lnTo>
                  <a:lnTo>
                    <a:pt x="84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241346" y="1978621"/>
              <a:ext cx="394970" cy="107950"/>
            </a:xfrm>
            <a:custGeom>
              <a:avLst/>
              <a:gdLst/>
              <a:ahLst/>
              <a:cxnLst/>
              <a:rect l="l" t="t" r="r" b="b"/>
              <a:pathLst>
                <a:path w="394969" h="107950">
                  <a:moveTo>
                    <a:pt x="197535" y="0"/>
                  </a:moveTo>
                  <a:lnTo>
                    <a:pt x="134906" y="2744"/>
                  </a:lnTo>
                  <a:lnTo>
                    <a:pt x="80735" y="10379"/>
                  </a:lnTo>
                  <a:lnTo>
                    <a:pt x="38037" y="22005"/>
                  </a:lnTo>
                  <a:lnTo>
                    <a:pt x="0" y="53644"/>
                  </a:lnTo>
                  <a:lnTo>
                    <a:pt x="10048" y="70645"/>
                  </a:lnTo>
                  <a:lnTo>
                    <a:pt x="38037" y="85442"/>
                  </a:lnTo>
                  <a:lnTo>
                    <a:pt x="80735" y="97131"/>
                  </a:lnTo>
                  <a:lnTo>
                    <a:pt x="134906" y="104808"/>
                  </a:lnTo>
                  <a:lnTo>
                    <a:pt x="197319" y="107568"/>
                  </a:lnTo>
                  <a:lnTo>
                    <a:pt x="197535" y="107568"/>
                  </a:lnTo>
                  <a:lnTo>
                    <a:pt x="197535" y="63715"/>
                  </a:lnTo>
                  <a:lnTo>
                    <a:pt x="184033" y="62952"/>
                  </a:lnTo>
                  <a:lnTo>
                    <a:pt x="172977" y="60906"/>
                  </a:lnTo>
                  <a:lnTo>
                    <a:pt x="165506" y="57940"/>
                  </a:lnTo>
                  <a:lnTo>
                    <a:pt x="162763" y="54419"/>
                  </a:lnTo>
                  <a:lnTo>
                    <a:pt x="165506" y="50720"/>
                  </a:lnTo>
                  <a:lnTo>
                    <a:pt x="172977" y="47732"/>
                  </a:lnTo>
                  <a:lnTo>
                    <a:pt x="184033" y="45736"/>
                  </a:lnTo>
                  <a:lnTo>
                    <a:pt x="197535" y="45008"/>
                  </a:lnTo>
                  <a:lnTo>
                    <a:pt x="197535" y="0"/>
                  </a:lnTo>
                  <a:close/>
                </a:path>
                <a:path w="394969" h="107950">
                  <a:moveTo>
                    <a:pt x="197535" y="0"/>
                  </a:moveTo>
                  <a:lnTo>
                    <a:pt x="197535" y="45008"/>
                  </a:lnTo>
                  <a:lnTo>
                    <a:pt x="211196" y="45736"/>
                  </a:lnTo>
                  <a:lnTo>
                    <a:pt x="222391" y="47732"/>
                  </a:lnTo>
                  <a:lnTo>
                    <a:pt x="229959" y="50720"/>
                  </a:lnTo>
                  <a:lnTo>
                    <a:pt x="232740" y="54419"/>
                  </a:lnTo>
                  <a:lnTo>
                    <a:pt x="229959" y="57940"/>
                  </a:lnTo>
                  <a:lnTo>
                    <a:pt x="222391" y="60906"/>
                  </a:lnTo>
                  <a:lnTo>
                    <a:pt x="211196" y="62952"/>
                  </a:lnTo>
                  <a:lnTo>
                    <a:pt x="197535" y="63715"/>
                  </a:lnTo>
                  <a:lnTo>
                    <a:pt x="197535" y="107568"/>
                  </a:lnTo>
                  <a:lnTo>
                    <a:pt x="259865" y="104808"/>
                  </a:lnTo>
                  <a:lnTo>
                    <a:pt x="314027" y="97131"/>
                  </a:lnTo>
                  <a:lnTo>
                    <a:pt x="356755" y="85442"/>
                  </a:lnTo>
                  <a:lnTo>
                    <a:pt x="394855" y="53644"/>
                  </a:lnTo>
                  <a:lnTo>
                    <a:pt x="384786" y="36727"/>
                  </a:lnTo>
                  <a:lnTo>
                    <a:pt x="356755" y="22005"/>
                  </a:lnTo>
                  <a:lnTo>
                    <a:pt x="314027" y="10379"/>
                  </a:lnTo>
                  <a:lnTo>
                    <a:pt x="259865" y="2744"/>
                  </a:lnTo>
                  <a:lnTo>
                    <a:pt x="197535" y="0"/>
                  </a:lnTo>
                  <a:close/>
                </a:path>
              </a:pathLst>
            </a:custGeom>
            <a:solidFill>
              <a:srgbClr val="485E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40051" y="1974481"/>
              <a:ext cx="397510" cy="109220"/>
            </a:xfrm>
            <a:custGeom>
              <a:avLst/>
              <a:gdLst/>
              <a:ahLst/>
              <a:cxnLst/>
              <a:rect l="l" t="t" r="r" b="b"/>
              <a:pathLst>
                <a:path w="397510" h="109219">
                  <a:moveTo>
                    <a:pt x="198399" y="0"/>
                  </a:moveTo>
                  <a:lnTo>
                    <a:pt x="135708" y="2789"/>
                  </a:lnTo>
                  <a:lnTo>
                    <a:pt x="81248" y="10550"/>
                  </a:lnTo>
                  <a:lnTo>
                    <a:pt x="38293" y="22373"/>
                  </a:lnTo>
                  <a:lnTo>
                    <a:pt x="0" y="54559"/>
                  </a:lnTo>
                  <a:lnTo>
                    <a:pt x="10119" y="71709"/>
                  </a:lnTo>
                  <a:lnTo>
                    <a:pt x="38293" y="86645"/>
                  </a:lnTo>
                  <a:lnTo>
                    <a:pt x="81248" y="98448"/>
                  </a:lnTo>
                  <a:lnTo>
                    <a:pt x="135708" y="106202"/>
                  </a:lnTo>
                  <a:lnTo>
                    <a:pt x="198399" y="108991"/>
                  </a:lnTo>
                  <a:lnTo>
                    <a:pt x="198399" y="64109"/>
                  </a:lnTo>
                  <a:lnTo>
                    <a:pt x="184738" y="63360"/>
                  </a:lnTo>
                  <a:lnTo>
                    <a:pt x="173543" y="61315"/>
                  </a:lnTo>
                  <a:lnTo>
                    <a:pt x="165975" y="58280"/>
                  </a:lnTo>
                  <a:lnTo>
                    <a:pt x="163194" y="54559"/>
                  </a:lnTo>
                  <a:lnTo>
                    <a:pt x="165975" y="50759"/>
                  </a:lnTo>
                  <a:lnTo>
                    <a:pt x="173543" y="47686"/>
                  </a:lnTo>
                  <a:lnTo>
                    <a:pt x="184738" y="45631"/>
                  </a:lnTo>
                  <a:lnTo>
                    <a:pt x="198399" y="44881"/>
                  </a:lnTo>
                  <a:lnTo>
                    <a:pt x="198399" y="0"/>
                  </a:lnTo>
                  <a:close/>
                </a:path>
                <a:path w="397510" h="109219">
                  <a:moveTo>
                    <a:pt x="198399" y="0"/>
                  </a:moveTo>
                  <a:lnTo>
                    <a:pt x="198399" y="44881"/>
                  </a:lnTo>
                  <a:lnTo>
                    <a:pt x="212184" y="45631"/>
                  </a:lnTo>
                  <a:lnTo>
                    <a:pt x="223443" y="47686"/>
                  </a:lnTo>
                  <a:lnTo>
                    <a:pt x="231035" y="50759"/>
                  </a:lnTo>
                  <a:lnTo>
                    <a:pt x="233819" y="54559"/>
                  </a:lnTo>
                  <a:lnTo>
                    <a:pt x="231035" y="58280"/>
                  </a:lnTo>
                  <a:lnTo>
                    <a:pt x="223443" y="61315"/>
                  </a:lnTo>
                  <a:lnTo>
                    <a:pt x="212184" y="63360"/>
                  </a:lnTo>
                  <a:lnTo>
                    <a:pt x="198399" y="64109"/>
                  </a:lnTo>
                  <a:lnTo>
                    <a:pt x="198399" y="108991"/>
                  </a:lnTo>
                  <a:lnTo>
                    <a:pt x="261114" y="106202"/>
                  </a:lnTo>
                  <a:lnTo>
                    <a:pt x="315631" y="98448"/>
                  </a:lnTo>
                  <a:lnTo>
                    <a:pt x="358653" y="86645"/>
                  </a:lnTo>
                  <a:lnTo>
                    <a:pt x="397027" y="54559"/>
                  </a:lnTo>
                  <a:lnTo>
                    <a:pt x="386884" y="37346"/>
                  </a:lnTo>
                  <a:lnTo>
                    <a:pt x="358653" y="22373"/>
                  </a:lnTo>
                  <a:lnTo>
                    <a:pt x="315631" y="10550"/>
                  </a:lnTo>
                  <a:lnTo>
                    <a:pt x="261114" y="2789"/>
                  </a:lnTo>
                  <a:lnTo>
                    <a:pt x="198399" y="0"/>
                  </a:lnTo>
                  <a:close/>
                </a:path>
              </a:pathLst>
            </a:custGeom>
            <a:solidFill>
              <a:srgbClr val="E1EC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40038" y="1975129"/>
              <a:ext cx="376389" cy="10692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556797" y="833526"/>
              <a:ext cx="161332" cy="10949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19299" y="4959044"/>
            <a:ext cx="844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0" dirty="0">
                <a:solidFill>
                  <a:srgbClr val="F39B1F"/>
                </a:solidFill>
                <a:latin typeface="Trebuchet MS"/>
                <a:cs typeface="Trebuchet MS"/>
              </a:rPr>
              <a:t>4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0" y="5116423"/>
            <a:ext cx="572135" cy="3175"/>
          </a:xfrm>
          <a:custGeom>
            <a:avLst/>
            <a:gdLst/>
            <a:ahLst/>
            <a:cxnLst/>
            <a:rect l="l" t="t" r="r" b="b"/>
            <a:pathLst>
              <a:path w="572135" h="3175">
                <a:moveTo>
                  <a:pt x="571601" y="0"/>
                </a:moveTo>
                <a:lnTo>
                  <a:pt x="0" y="0"/>
                </a:lnTo>
                <a:lnTo>
                  <a:pt x="0" y="3175"/>
                </a:lnTo>
                <a:lnTo>
                  <a:pt x="571601" y="3175"/>
                </a:lnTo>
                <a:lnTo>
                  <a:pt x="571601" y="0"/>
                </a:lnTo>
                <a:close/>
              </a:path>
            </a:pathLst>
          </a:custGeom>
          <a:solidFill>
            <a:srgbClr val="8A8C8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8800" y="1410912"/>
            <a:ext cx="2688590" cy="297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0">
              <a:lnSpc>
                <a:spcPct val="128800"/>
              </a:lnSpc>
              <a:spcBef>
                <a:spcPts val="100"/>
              </a:spcBef>
            </a:pPr>
            <a:r>
              <a:rPr lang="tr-TR" sz="1050" spc="-150" dirty="0">
                <a:solidFill>
                  <a:srgbClr val="77787B"/>
                </a:solidFill>
                <a:latin typeface="Verdana"/>
                <a:cs typeface="Verdana"/>
              </a:rPr>
              <a:t>İ</a:t>
            </a:r>
            <a:r>
              <a:rPr sz="1050" spc="-150" dirty="0" err="1" smtClean="0">
                <a:solidFill>
                  <a:srgbClr val="77787B"/>
                </a:solidFill>
                <a:latin typeface="Verdana"/>
                <a:cs typeface="Verdana"/>
              </a:rPr>
              <a:t>nternet</a:t>
            </a:r>
            <a:r>
              <a:rPr sz="1050" spc="-15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45" dirty="0" err="1" smtClean="0">
                <a:solidFill>
                  <a:srgbClr val="77787B"/>
                </a:solidFill>
                <a:latin typeface="Verdana"/>
                <a:cs typeface="Verdana"/>
              </a:rPr>
              <a:t>kullan</a:t>
            </a:r>
            <a:r>
              <a:rPr lang="tr-TR" sz="1050" spc="-14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45" dirty="0" smtClean="0">
                <a:solidFill>
                  <a:srgbClr val="77787B"/>
                </a:solidFill>
                <a:latin typeface="Verdana"/>
                <a:cs typeface="Verdana"/>
              </a:rPr>
              <a:t>m</a:t>
            </a:r>
            <a:r>
              <a:rPr lang="tr-TR" sz="1050" spc="-145" dirty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4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ile </a:t>
            </a:r>
            <a:r>
              <a:rPr sz="1050" spc="-55" dirty="0">
                <a:solidFill>
                  <a:srgbClr val="77787B"/>
                </a:solidFill>
                <a:latin typeface="Verdana"/>
                <a:cs typeface="Verdana"/>
              </a:rPr>
              <a:t>ilgili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olarak, 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belirli </a:t>
            </a:r>
            <a:r>
              <a:rPr sz="1050" spc="-145" dirty="0" err="1">
                <a:solidFill>
                  <a:srgbClr val="77787B"/>
                </a:solidFill>
                <a:latin typeface="Verdana"/>
                <a:cs typeface="Verdana"/>
              </a:rPr>
              <a:t>ve</a:t>
            </a: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4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kesin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kurallar </a:t>
            </a:r>
            <a:r>
              <a:rPr sz="1050" spc="-125" dirty="0">
                <a:solidFill>
                  <a:srgbClr val="77787B"/>
                </a:solidFill>
                <a:latin typeface="Verdana"/>
                <a:cs typeface="Verdana"/>
              </a:rPr>
              <a:t>koyun </a:t>
            </a:r>
            <a:r>
              <a:rPr sz="1050" spc="-145" dirty="0" err="1">
                <a:solidFill>
                  <a:srgbClr val="77787B"/>
                </a:solidFill>
                <a:latin typeface="Verdana"/>
                <a:cs typeface="Verdana"/>
              </a:rPr>
              <a:t>ve</a:t>
            </a: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4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ba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ta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kendiniz </a:t>
            </a:r>
            <a:r>
              <a:rPr sz="1050" spc="-120" dirty="0">
                <a:solidFill>
                  <a:srgbClr val="77787B"/>
                </a:solidFill>
                <a:latin typeface="Verdana"/>
                <a:cs typeface="Verdana"/>
              </a:rPr>
              <a:t>olmak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üzere 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ailedeki </a:t>
            </a:r>
            <a:r>
              <a:rPr sz="1050" spc="-120" dirty="0">
                <a:solidFill>
                  <a:srgbClr val="77787B"/>
                </a:solidFill>
                <a:latin typeface="Verdana"/>
                <a:cs typeface="Verdana"/>
              </a:rPr>
              <a:t>herkesin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bu</a:t>
            </a:r>
            <a:r>
              <a:rPr sz="1050" spc="1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kurallara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tr-TR" sz="1050" spc="-160" dirty="0" smtClean="0">
                <a:solidFill>
                  <a:srgbClr val="77787B"/>
                </a:solidFill>
                <a:latin typeface="Verdana"/>
                <a:cs typeface="Verdana"/>
              </a:rPr>
              <a:t>u</a:t>
            </a:r>
            <a:r>
              <a:rPr sz="1050" spc="-160" dirty="0" err="1" smtClean="0">
                <a:solidFill>
                  <a:srgbClr val="77787B"/>
                </a:solidFill>
                <a:latin typeface="Verdana"/>
                <a:cs typeface="Verdana"/>
              </a:rPr>
              <a:t>ymas</a:t>
            </a:r>
            <a:r>
              <a:rPr lang="tr-TR" sz="1050" spc="-160" dirty="0" smtClean="0">
                <a:solidFill>
                  <a:srgbClr val="77787B"/>
                </a:solidFill>
                <a:latin typeface="Verdana"/>
                <a:cs typeface="Verdana"/>
              </a:rPr>
              <a:t>ı </a:t>
            </a:r>
            <a:r>
              <a:rPr sz="1050" spc="-120" dirty="0" err="1" smtClean="0">
                <a:solidFill>
                  <a:srgbClr val="77787B"/>
                </a:solidFill>
                <a:latin typeface="Verdana"/>
                <a:cs typeface="Verdana"/>
              </a:rPr>
              <a:t>konusunda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kararl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olun.</a:t>
            </a:r>
            <a:endParaRPr sz="1050" dirty="0">
              <a:latin typeface="Verdana"/>
              <a:cs typeface="Verdana"/>
            </a:endParaRPr>
          </a:p>
          <a:p>
            <a:pPr marL="12700" marR="1545590">
              <a:lnSpc>
                <a:spcPts val="1870"/>
              </a:lnSpc>
              <a:spcBef>
                <a:spcPts val="90"/>
              </a:spcBef>
            </a:pPr>
            <a:r>
              <a:rPr sz="1200" spc="-65" dirty="0" smtClean="0">
                <a:solidFill>
                  <a:srgbClr val="F39B1F"/>
                </a:solidFill>
                <a:latin typeface="Trebuchet MS"/>
                <a:cs typeface="Trebuchet MS"/>
              </a:rPr>
              <a:t>A</a:t>
            </a:r>
            <a:r>
              <a:rPr lang="tr-TR" sz="1200" spc="-65" dirty="0" smtClean="0">
                <a:solidFill>
                  <a:srgbClr val="F39B1F"/>
                </a:solidFill>
                <a:latin typeface="Trebuchet MS"/>
                <a:cs typeface="Trebuchet MS"/>
              </a:rPr>
              <a:t>İ</a:t>
            </a:r>
            <a:r>
              <a:rPr sz="1200" spc="-65" dirty="0" smtClean="0">
                <a:solidFill>
                  <a:srgbClr val="F39B1F"/>
                </a:solidFill>
                <a:latin typeface="Trebuchet MS"/>
                <a:cs typeface="Trebuchet MS"/>
              </a:rPr>
              <a:t>LE</a:t>
            </a:r>
            <a:r>
              <a:rPr sz="1200" spc="-95" dirty="0" smtClean="0">
                <a:solidFill>
                  <a:srgbClr val="F39B1F"/>
                </a:solidFill>
                <a:latin typeface="Trebuchet MS"/>
                <a:cs typeface="Trebuchet MS"/>
              </a:rPr>
              <a:t> </a:t>
            </a:r>
            <a:r>
              <a:rPr sz="1200" spc="-25" dirty="0" smtClean="0">
                <a:solidFill>
                  <a:srgbClr val="F39B1F"/>
                </a:solidFill>
                <a:latin typeface="Trebuchet MS"/>
                <a:cs typeface="Trebuchet MS"/>
              </a:rPr>
              <a:t>SÖZLE</a:t>
            </a:r>
            <a:r>
              <a:rPr lang="tr-TR" sz="1200" spc="-25" dirty="0" smtClean="0">
                <a:solidFill>
                  <a:srgbClr val="F39B1F"/>
                </a:solidFill>
                <a:latin typeface="Trebuchet MS"/>
                <a:cs typeface="Trebuchet MS"/>
              </a:rPr>
              <a:t>Ş</a:t>
            </a:r>
            <a:r>
              <a:rPr sz="1200" spc="-25" dirty="0" smtClean="0">
                <a:solidFill>
                  <a:srgbClr val="F39B1F"/>
                </a:solidFill>
                <a:latin typeface="Trebuchet MS"/>
                <a:cs typeface="Trebuchet MS"/>
              </a:rPr>
              <a:t>MES</a:t>
            </a:r>
            <a:r>
              <a:rPr lang="tr-TR" sz="1200" spc="-25" dirty="0" smtClean="0">
                <a:solidFill>
                  <a:srgbClr val="F39B1F"/>
                </a:solidFill>
                <a:latin typeface="Trebuchet MS"/>
                <a:cs typeface="Trebuchet MS"/>
              </a:rPr>
              <a:t>İ</a:t>
            </a:r>
            <a:r>
              <a:rPr sz="1200" spc="-25" dirty="0" smtClean="0">
                <a:solidFill>
                  <a:srgbClr val="F39B1F"/>
                </a:solidFill>
                <a:latin typeface="Trebuchet MS"/>
                <a:cs typeface="Trebuchet MS"/>
              </a:rPr>
              <a:t> </a:t>
            </a:r>
            <a:r>
              <a:rPr sz="1200" spc="-5" dirty="0">
                <a:solidFill>
                  <a:srgbClr val="F39B1F"/>
                </a:solidFill>
                <a:latin typeface="Trebuchet MS"/>
                <a:cs typeface="Trebuchet MS"/>
              </a:rPr>
              <a:t>YAPIN!!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050" spc="-55" dirty="0">
                <a:solidFill>
                  <a:srgbClr val="77787B"/>
                </a:solidFill>
                <a:latin typeface="Verdana"/>
                <a:cs typeface="Verdana"/>
              </a:rPr>
              <a:t>Aile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içerisinde,</a:t>
            </a:r>
            <a:endParaRPr sz="1050" dirty="0">
              <a:latin typeface="Verdana"/>
              <a:cs typeface="Verdana"/>
            </a:endParaRPr>
          </a:p>
          <a:p>
            <a:pPr marL="12700" marR="1469390">
              <a:lnSpc>
                <a:spcPct val="128800"/>
              </a:lnSpc>
            </a:pPr>
            <a:r>
              <a:rPr lang="tr-TR" sz="1050" spc="-150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50" dirty="0" err="1" smtClean="0">
                <a:solidFill>
                  <a:srgbClr val="77787B"/>
                </a:solidFill>
                <a:latin typeface="Verdana"/>
                <a:cs typeface="Verdana"/>
              </a:rPr>
              <a:t>nternet</a:t>
            </a:r>
            <a:r>
              <a:rPr sz="1050" spc="-15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5" dirty="0" err="1" smtClean="0">
                <a:solidFill>
                  <a:srgbClr val="77787B"/>
                </a:solidFill>
                <a:latin typeface="Verdana"/>
                <a:cs typeface="Verdana"/>
              </a:rPr>
              <a:t>kullan</a:t>
            </a:r>
            <a:r>
              <a:rPr lang="tr-TR"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m</a:t>
            </a:r>
            <a:r>
              <a:rPr lang="tr-TR"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5" dirty="0" err="1" smtClean="0">
                <a:solidFill>
                  <a:srgbClr val="77787B"/>
                </a:solidFill>
                <a:latin typeface="Verdana"/>
                <a:cs typeface="Verdana"/>
              </a:rPr>
              <a:t>yla</a:t>
            </a:r>
            <a:r>
              <a:rPr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55" dirty="0" err="1">
                <a:solidFill>
                  <a:srgbClr val="77787B"/>
                </a:solidFill>
                <a:latin typeface="Verdana"/>
                <a:cs typeface="Verdana"/>
              </a:rPr>
              <a:t>ilgili</a:t>
            </a:r>
            <a:r>
              <a:rPr sz="1050" spc="-5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0" dirty="0" err="1" smtClean="0">
                <a:solidFill>
                  <a:srgbClr val="77787B"/>
                </a:solidFill>
                <a:latin typeface="Verdana"/>
                <a:cs typeface="Verdana"/>
              </a:rPr>
              <a:t>belirledi</a:t>
            </a:r>
            <a:r>
              <a:rPr lang="tr-TR" sz="1050" spc="-8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80" dirty="0" err="1" smtClean="0">
                <a:solidFill>
                  <a:srgbClr val="77787B"/>
                </a:solidFill>
                <a:latin typeface="Verdana"/>
                <a:cs typeface="Verdana"/>
              </a:rPr>
              <a:t>iniz</a:t>
            </a:r>
            <a:r>
              <a:rPr sz="1050" spc="-80" dirty="0" smtClean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kurallar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ı </a:t>
            </a:r>
            <a:r>
              <a:rPr sz="1050" spc="-70" dirty="0" smtClean="0">
                <a:solidFill>
                  <a:srgbClr val="77787B"/>
                </a:solidFill>
                <a:latin typeface="Verdana"/>
                <a:cs typeface="Verdana"/>
              </a:rPr>
              <a:t>da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içeren 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bir  </a:t>
            </a:r>
            <a:r>
              <a:rPr sz="1050" spc="-75" dirty="0" err="1">
                <a:solidFill>
                  <a:srgbClr val="77787B"/>
                </a:solidFill>
                <a:latin typeface="Verdana"/>
                <a:cs typeface="Verdana"/>
              </a:rPr>
              <a:t>aile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0" dirty="0" err="1" smtClean="0">
                <a:solidFill>
                  <a:srgbClr val="77787B"/>
                </a:solidFill>
                <a:latin typeface="Verdana"/>
                <a:cs typeface="Verdana"/>
              </a:rPr>
              <a:t>sözle</a:t>
            </a:r>
            <a:r>
              <a:rPr lang="tr-TR"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20" dirty="0" err="1" smtClean="0">
                <a:solidFill>
                  <a:srgbClr val="77787B"/>
                </a:solidFill>
                <a:latin typeface="Verdana"/>
                <a:cs typeface="Verdana"/>
              </a:rPr>
              <a:t>mesi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yap</a:t>
            </a:r>
            <a:r>
              <a:rPr lang="tr-TR"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sz="1050" spc="-125" dirty="0">
                <a:solidFill>
                  <a:srgbClr val="77787B"/>
                </a:solidFill>
                <a:latin typeface="Verdana"/>
                <a:cs typeface="Verdana"/>
              </a:rPr>
              <a:t>, 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ailedeki </a:t>
            </a:r>
            <a:r>
              <a:rPr sz="1050" spc="-180" dirty="0">
                <a:solidFill>
                  <a:srgbClr val="77787B"/>
                </a:solidFill>
                <a:latin typeface="Verdana"/>
                <a:cs typeface="Verdana"/>
              </a:rPr>
              <a:t>tüm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fertler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bu</a:t>
            </a:r>
            <a:endParaRPr sz="1050" dirty="0">
              <a:latin typeface="Verdana"/>
              <a:cs typeface="Verdana"/>
            </a:endParaRPr>
          </a:p>
          <a:p>
            <a:pPr marL="12700" marR="5080">
              <a:lnSpc>
                <a:spcPct val="128800"/>
              </a:lnSpc>
            </a:pPr>
            <a:r>
              <a:rPr sz="1050" spc="-120" dirty="0" err="1" smtClean="0">
                <a:solidFill>
                  <a:srgbClr val="77787B"/>
                </a:solidFill>
                <a:latin typeface="Verdana"/>
                <a:cs typeface="Verdana"/>
              </a:rPr>
              <a:t>sözle</a:t>
            </a:r>
            <a:r>
              <a:rPr lang="tr-TR"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20" dirty="0" err="1" smtClean="0">
                <a:solidFill>
                  <a:srgbClr val="77787B"/>
                </a:solidFill>
                <a:latin typeface="Verdana"/>
                <a:cs typeface="Verdana"/>
              </a:rPr>
              <a:t>meyi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imzalas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n </a:t>
            </a:r>
            <a:r>
              <a:rPr sz="1050" spc="-145" dirty="0" err="1">
                <a:solidFill>
                  <a:srgbClr val="77787B"/>
                </a:solidFill>
                <a:latin typeface="Verdana"/>
                <a:cs typeface="Verdana"/>
              </a:rPr>
              <a:t>ve</a:t>
            </a: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antla</a:t>
            </a:r>
            <a:r>
              <a:rPr lang="tr-TR"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may</a:t>
            </a:r>
            <a:r>
              <a:rPr lang="tr-TR" sz="1050" spc="-130" dirty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bilgisayar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z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n </a:t>
            </a:r>
            <a:r>
              <a:rPr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yak</a:t>
            </a:r>
            <a:r>
              <a:rPr lang="tr-TR"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lang="tr-TR"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5" dirty="0" err="1" smtClean="0">
                <a:solidFill>
                  <a:srgbClr val="77787B"/>
                </a:solidFill>
                <a:latin typeface="Verdana"/>
                <a:cs typeface="Verdana"/>
              </a:rPr>
              <a:t>nda</a:t>
            </a:r>
            <a:r>
              <a:rPr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görünür 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bir </a:t>
            </a:r>
            <a:r>
              <a:rPr sz="1050" spc="-120" dirty="0" err="1">
                <a:solidFill>
                  <a:srgbClr val="77787B"/>
                </a:solidFill>
                <a:latin typeface="Verdana"/>
                <a:cs typeface="Verdana"/>
              </a:rPr>
              <a:t>yere</a:t>
            </a:r>
            <a:r>
              <a:rPr sz="1050" spc="12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as</a:t>
            </a:r>
            <a:r>
              <a:rPr lang="tr-TR"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.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8800" y="859015"/>
            <a:ext cx="222821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lang="tr-TR" spc="-60" dirty="0"/>
              <a:t>İ</a:t>
            </a:r>
            <a:r>
              <a:rPr spc="-60" dirty="0" smtClean="0"/>
              <a:t>NTERNET </a:t>
            </a:r>
            <a:r>
              <a:rPr spc="-5" dirty="0"/>
              <a:t>KULLANIMIYLA </a:t>
            </a:r>
            <a:r>
              <a:rPr lang="tr-TR" spc="-130" dirty="0"/>
              <a:t>İ</a:t>
            </a:r>
            <a:r>
              <a:rPr spc="-130" dirty="0" smtClean="0"/>
              <a:t>LG</a:t>
            </a:r>
            <a:r>
              <a:rPr lang="tr-TR" spc="-130" dirty="0" smtClean="0"/>
              <a:t>İ</a:t>
            </a:r>
            <a:r>
              <a:rPr spc="-130" dirty="0" smtClean="0"/>
              <a:t>L</a:t>
            </a:r>
            <a:r>
              <a:rPr lang="tr-TR" spc="-130" dirty="0"/>
              <a:t>İ</a:t>
            </a:r>
            <a:r>
              <a:rPr spc="-130" dirty="0" smtClean="0"/>
              <a:t>  </a:t>
            </a:r>
            <a:r>
              <a:rPr spc="-25" dirty="0"/>
              <a:t>KURALLAR</a:t>
            </a:r>
            <a:r>
              <a:rPr spc="-15" dirty="0"/>
              <a:t> </a:t>
            </a:r>
            <a:r>
              <a:rPr spc="-80" dirty="0" smtClean="0"/>
              <a:t>BEL</a:t>
            </a:r>
            <a:r>
              <a:rPr lang="tr-TR" spc="-80" dirty="0" smtClean="0"/>
              <a:t>İ</a:t>
            </a:r>
            <a:r>
              <a:rPr spc="-80" dirty="0" smtClean="0"/>
              <a:t>RLEY</a:t>
            </a:r>
            <a:r>
              <a:rPr lang="tr-TR" spc="-80" dirty="0" smtClean="0"/>
              <a:t>İ</a:t>
            </a:r>
            <a:r>
              <a:rPr spc="-80" dirty="0" smtClean="0"/>
              <a:t>N</a:t>
            </a:r>
            <a:r>
              <a:rPr spc="-80" dirty="0"/>
              <a:t>!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658577" y="1701106"/>
            <a:ext cx="2160270" cy="2393315"/>
            <a:chOff x="1619999" y="1891042"/>
            <a:chExt cx="2160270" cy="2393315"/>
          </a:xfrm>
        </p:grpSpPr>
        <p:sp>
          <p:nvSpPr>
            <p:cNvPr id="5" name="object 5"/>
            <p:cNvSpPr/>
            <p:nvPr/>
          </p:nvSpPr>
          <p:spPr>
            <a:xfrm>
              <a:off x="1619999" y="1891042"/>
              <a:ext cx="2160270" cy="2393315"/>
            </a:xfrm>
            <a:custGeom>
              <a:avLst/>
              <a:gdLst/>
              <a:ahLst/>
              <a:cxnLst/>
              <a:rect l="l" t="t" r="r" b="b"/>
              <a:pathLst>
                <a:path w="2160270" h="2393315">
                  <a:moveTo>
                    <a:pt x="1117434" y="0"/>
                  </a:moveTo>
                  <a:lnTo>
                    <a:pt x="935240" y="73850"/>
                  </a:lnTo>
                  <a:lnTo>
                    <a:pt x="789482" y="206501"/>
                  </a:lnTo>
                  <a:lnTo>
                    <a:pt x="692315" y="267233"/>
                  </a:lnTo>
                  <a:lnTo>
                    <a:pt x="619442" y="362064"/>
                  </a:lnTo>
                  <a:lnTo>
                    <a:pt x="454355" y="477354"/>
                  </a:lnTo>
                  <a:lnTo>
                    <a:pt x="340080" y="570903"/>
                  </a:lnTo>
                  <a:lnTo>
                    <a:pt x="206476" y="740968"/>
                  </a:lnTo>
                  <a:lnTo>
                    <a:pt x="72872" y="983907"/>
                  </a:lnTo>
                  <a:lnTo>
                    <a:pt x="12141" y="1141818"/>
                  </a:lnTo>
                  <a:lnTo>
                    <a:pt x="0" y="1421193"/>
                  </a:lnTo>
                  <a:lnTo>
                    <a:pt x="157899" y="1542668"/>
                  </a:lnTo>
                  <a:lnTo>
                    <a:pt x="279361" y="1639836"/>
                  </a:lnTo>
                  <a:lnTo>
                    <a:pt x="454355" y="1822043"/>
                  </a:lnTo>
                  <a:lnTo>
                    <a:pt x="455477" y="1831154"/>
                  </a:lnTo>
                  <a:lnTo>
                    <a:pt x="476167" y="1858486"/>
                  </a:lnTo>
                  <a:lnTo>
                    <a:pt x="542405" y="1904039"/>
                  </a:lnTo>
                  <a:lnTo>
                    <a:pt x="680173" y="1967814"/>
                  </a:lnTo>
                  <a:lnTo>
                    <a:pt x="821943" y="2024938"/>
                  </a:lnTo>
                  <a:lnTo>
                    <a:pt x="903360" y="2060428"/>
                  </a:lnTo>
                  <a:lnTo>
                    <a:pt x="955168" y="2089090"/>
                  </a:lnTo>
                  <a:lnTo>
                    <a:pt x="1008113" y="2125726"/>
                  </a:lnTo>
                  <a:lnTo>
                    <a:pt x="1408937" y="2283637"/>
                  </a:lnTo>
                  <a:lnTo>
                    <a:pt x="1821891" y="2392959"/>
                  </a:lnTo>
                  <a:lnTo>
                    <a:pt x="1906917" y="2174316"/>
                  </a:lnTo>
                  <a:lnTo>
                    <a:pt x="1918875" y="2131611"/>
                  </a:lnTo>
                  <a:lnTo>
                    <a:pt x="1942642" y="2023994"/>
                  </a:lnTo>
                  <a:lnTo>
                    <a:pt x="1960056" y="1882213"/>
                  </a:lnTo>
                  <a:lnTo>
                    <a:pt x="1952955" y="1737017"/>
                  </a:lnTo>
                  <a:lnTo>
                    <a:pt x="1882622" y="1384757"/>
                  </a:lnTo>
                  <a:lnTo>
                    <a:pt x="1859090" y="1379026"/>
                  </a:lnTo>
                  <a:lnTo>
                    <a:pt x="1821894" y="1359352"/>
                  </a:lnTo>
                  <a:lnTo>
                    <a:pt x="1821136" y="1322011"/>
                  </a:lnTo>
                  <a:lnTo>
                    <a:pt x="1906917" y="1263281"/>
                  </a:lnTo>
                  <a:lnTo>
                    <a:pt x="1944621" y="1243418"/>
                  </a:lnTo>
                  <a:lnTo>
                    <a:pt x="1969654" y="1227055"/>
                  </a:lnTo>
                  <a:lnTo>
                    <a:pt x="1984437" y="1213810"/>
                  </a:lnTo>
                  <a:lnTo>
                    <a:pt x="1991392" y="1203304"/>
                  </a:lnTo>
                  <a:lnTo>
                    <a:pt x="1992940" y="1195155"/>
                  </a:lnTo>
                  <a:lnTo>
                    <a:pt x="1991503" y="1188981"/>
                  </a:lnTo>
                  <a:lnTo>
                    <a:pt x="1989502" y="1184402"/>
                  </a:lnTo>
                  <a:lnTo>
                    <a:pt x="1989358" y="1181036"/>
                  </a:lnTo>
                  <a:lnTo>
                    <a:pt x="1993493" y="1178503"/>
                  </a:lnTo>
                  <a:lnTo>
                    <a:pt x="2004329" y="1176421"/>
                  </a:lnTo>
                  <a:lnTo>
                    <a:pt x="2024286" y="1174410"/>
                  </a:lnTo>
                  <a:lnTo>
                    <a:pt x="2160003" y="1165367"/>
                  </a:lnTo>
                  <a:lnTo>
                    <a:pt x="2160003" y="371496"/>
                  </a:lnTo>
                  <a:lnTo>
                    <a:pt x="2089111" y="362064"/>
                  </a:lnTo>
                  <a:lnTo>
                    <a:pt x="1870481" y="279374"/>
                  </a:lnTo>
                  <a:lnTo>
                    <a:pt x="1607121" y="206501"/>
                  </a:lnTo>
                  <a:lnTo>
                    <a:pt x="1434211" y="131495"/>
                  </a:lnTo>
                  <a:lnTo>
                    <a:pt x="1275321" y="36436"/>
                  </a:lnTo>
                  <a:lnTo>
                    <a:pt x="11174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1881" y="1891042"/>
              <a:ext cx="2138121" cy="23152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76587" y="4959044"/>
            <a:ext cx="844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0" dirty="0">
                <a:solidFill>
                  <a:srgbClr val="F39B1F"/>
                </a:solidFill>
                <a:latin typeface="Trebuchet MS"/>
                <a:cs typeface="Trebuchet MS"/>
              </a:rPr>
              <a:t>5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44392" y="5123116"/>
            <a:ext cx="535940" cy="3175"/>
          </a:xfrm>
          <a:custGeom>
            <a:avLst/>
            <a:gdLst/>
            <a:ahLst/>
            <a:cxnLst/>
            <a:rect l="l" t="t" r="r" b="b"/>
            <a:pathLst>
              <a:path w="535939" h="3175">
                <a:moveTo>
                  <a:pt x="0" y="3175"/>
                </a:moveTo>
                <a:lnTo>
                  <a:pt x="535609" y="3175"/>
                </a:lnTo>
                <a:lnTo>
                  <a:pt x="535609" y="0"/>
                </a:lnTo>
                <a:lnTo>
                  <a:pt x="0" y="0"/>
                </a:lnTo>
                <a:lnTo>
                  <a:pt x="0" y="3175"/>
                </a:lnTo>
                <a:close/>
              </a:path>
            </a:pathLst>
          </a:custGeom>
          <a:solidFill>
            <a:srgbClr val="8A8C8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299" y="2237471"/>
            <a:ext cx="2934970" cy="286893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200" spc="-25" dirty="0">
                <a:solidFill>
                  <a:srgbClr val="F39B1F"/>
                </a:solidFill>
                <a:latin typeface="Trebuchet MS"/>
                <a:cs typeface="Trebuchet MS"/>
              </a:rPr>
              <a:t>HATIRLATMA!</a:t>
            </a:r>
            <a:endParaRPr sz="1200" dirty="0">
              <a:latin typeface="Trebuchet MS"/>
              <a:cs typeface="Trebuchet MS"/>
            </a:endParaRPr>
          </a:p>
          <a:p>
            <a:pPr marL="12700" marR="5080">
              <a:lnSpc>
                <a:spcPct val="128800"/>
              </a:lnSpc>
              <a:spcBef>
                <a:spcPts val="50"/>
              </a:spcBef>
            </a:pPr>
            <a:r>
              <a:rPr sz="1050" spc="-100" dirty="0" err="1">
                <a:solidFill>
                  <a:srgbClr val="77787B"/>
                </a:solidFill>
                <a:latin typeface="Verdana"/>
                <a:cs typeface="Verdana"/>
              </a:rPr>
              <a:t>Güvenli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50" dirty="0">
                <a:solidFill>
                  <a:srgbClr val="77787B"/>
                </a:solidFill>
                <a:latin typeface="Verdana"/>
                <a:cs typeface="Verdana"/>
              </a:rPr>
              <a:t>İ</a:t>
            </a:r>
            <a:r>
              <a:rPr sz="1050" spc="-150" dirty="0" err="1" smtClean="0">
                <a:solidFill>
                  <a:srgbClr val="77787B"/>
                </a:solidFill>
                <a:latin typeface="Verdana"/>
                <a:cs typeface="Verdana"/>
              </a:rPr>
              <a:t>nternet</a:t>
            </a:r>
            <a:r>
              <a:rPr sz="1050" spc="-15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5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Rehberiniz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,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  <a:hlinkClick r:id="rId2"/>
              </a:rPr>
              <a:t>www.guvenliweb.org.tr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adl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sitemizde yer 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alan,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sizler </a:t>
            </a:r>
            <a:r>
              <a:rPr sz="1050" spc="-75" dirty="0" err="1">
                <a:solidFill>
                  <a:srgbClr val="77787B"/>
                </a:solidFill>
                <a:latin typeface="Verdana"/>
                <a:cs typeface="Verdana"/>
              </a:rPr>
              <a:t>için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haz</a:t>
            </a:r>
            <a:r>
              <a:rPr lang="tr-TR"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rlad</a:t>
            </a:r>
            <a:r>
              <a:rPr lang="tr-TR"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ığımız</a:t>
            </a: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5" dirty="0" err="1">
                <a:solidFill>
                  <a:srgbClr val="77787B"/>
                </a:solidFill>
                <a:latin typeface="Verdana"/>
                <a:cs typeface="Verdana"/>
              </a:rPr>
              <a:t>aile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sözle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mesini</a:t>
            </a:r>
            <a:r>
              <a:rPr sz="1050" spc="-7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kullanabilirsiniz.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spc="-10" dirty="0">
                <a:solidFill>
                  <a:srgbClr val="F39B1F"/>
                </a:solidFill>
                <a:latin typeface="Trebuchet MS"/>
                <a:cs typeface="Trebuchet MS"/>
              </a:rPr>
              <a:t>NOT:</a:t>
            </a:r>
            <a:endParaRPr sz="1200" dirty="0">
              <a:latin typeface="Trebuchet MS"/>
              <a:cs typeface="Trebuchet MS"/>
            </a:endParaRPr>
          </a:p>
          <a:p>
            <a:pPr marL="12700" marR="53340" algn="just">
              <a:lnSpc>
                <a:spcPct val="128699"/>
              </a:lnSpc>
              <a:spcBef>
                <a:spcPts val="45"/>
              </a:spcBef>
            </a:pP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Özellikle </a:t>
            </a:r>
            <a:r>
              <a:rPr sz="1050" spc="-135" dirty="0" err="1">
                <a:solidFill>
                  <a:srgbClr val="77787B"/>
                </a:solidFill>
                <a:latin typeface="Verdana"/>
                <a:cs typeface="Verdana"/>
              </a:rPr>
              <a:t>küçük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ya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taki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unuz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için 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bir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sevilenler  </a:t>
            </a:r>
            <a:r>
              <a:rPr sz="1050" spc="-110" dirty="0" err="1">
                <a:solidFill>
                  <a:srgbClr val="77787B"/>
                </a:solidFill>
                <a:latin typeface="Verdana"/>
                <a:cs typeface="Verdana"/>
              </a:rPr>
              <a:t>listesi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olu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turabilir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45" dirty="0" err="1">
                <a:solidFill>
                  <a:srgbClr val="77787B"/>
                </a:solidFill>
                <a:latin typeface="Verdana"/>
                <a:cs typeface="Verdana"/>
              </a:rPr>
              <a:t>ve</a:t>
            </a: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50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50" dirty="0" err="1" smtClean="0">
                <a:solidFill>
                  <a:srgbClr val="77787B"/>
                </a:solidFill>
                <a:latin typeface="Verdana"/>
                <a:cs typeface="Verdana"/>
              </a:rPr>
              <a:t>nternet</a:t>
            </a:r>
            <a:r>
              <a:rPr sz="1050" spc="-15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sayfalar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na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sadece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bu 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sevilenler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listesinden </a:t>
            </a:r>
            <a:r>
              <a:rPr sz="1050" spc="-105" dirty="0" err="1">
                <a:solidFill>
                  <a:srgbClr val="77787B"/>
                </a:solidFill>
                <a:latin typeface="Verdana"/>
                <a:cs typeface="Verdana"/>
              </a:rPr>
              <a:t>girmesini</a:t>
            </a:r>
            <a:r>
              <a:rPr sz="1050" spc="3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5" dirty="0" err="1" smtClean="0">
                <a:solidFill>
                  <a:srgbClr val="77787B"/>
                </a:solidFill>
                <a:latin typeface="Verdana"/>
                <a:cs typeface="Verdana"/>
              </a:rPr>
              <a:t>sa</a:t>
            </a:r>
            <a:r>
              <a:rPr lang="tr-TR" sz="1050" spc="-8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85" dirty="0" err="1" smtClean="0">
                <a:solidFill>
                  <a:srgbClr val="77787B"/>
                </a:solidFill>
                <a:latin typeface="Verdana"/>
                <a:cs typeface="Verdana"/>
              </a:rPr>
              <a:t>layabilirsiniz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.</a:t>
            </a:r>
            <a:endParaRPr sz="1050" dirty="0">
              <a:latin typeface="Verdana"/>
              <a:cs typeface="Verdana"/>
            </a:endParaRPr>
          </a:p>
          <a:p>
            <a:pPr marL="12700" marR="107950">
              <a:lnSpc>
                <a:spcPct val="128699"/>
              </a:lnSpc>
              <a:spcBef>
                <a:spcPts val="5"/>
              </a:spcBef>
            </a:pPr>
            <a:r>
              <a:rPr sz="1050" spc="-130" dirty="0" err="1">
                <a:solidFill>
                  <a:srgbClr val="77787B"/>
                </a:solidFill>
                <a:latin typeface="Verdana"/>
                <a:cs typeface="Verdana"/>
              </a:rPr>
              <a:t>Küçük</a:t>
            </a:r>
            <a:r>
              <a:rPr sz="1050" spc="-13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ya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taki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çocuklar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adres yazma </a:t>
            </a: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ve </a:t>
            </a:r>
            <a:r>
              <a:rPr sz="1050" spc="-105" dirty="0" err="1">
                <a:solidFill>
                  <a:srgbClr val="77787B"/>
                </a:solidFill>
                <a:latin typeface="Verdana"/>
                <a:cs typeface="Verdana"/>
              </a:rPr>
              <a:t>arama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lemlerini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5" dirty="0" err="1">
                <a:solidFill>
                  <a:srgbClr val="77787B"/>
                </a:solidFill>
                <a:latin typeface="Verdana"/>
                <a:cs typeface="Verdana"/>
              </a:rPr>
              <a:t>kendileri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yapmamal</a:t>
            </a:r>
            <a:r>
              <a:rPr lang="tr-TR"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d</a:t>
            </a:r>
            <a:r>
              <a:rPr lang="tr-TR"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r</a:t>
            </a:r>
            <a:r>
              <a:rPr sz="1050" spc="-130" dirty="0">
                <a:solidFill>
                  <a:srgbClr val="77787B"/>
                </a:solidFill>
                <a:latin typeface="Verdana"/>
                <a:cs typeface="Verdana"/>
              </a:rPr>
              <a:t>.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Adres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yazarken 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ya 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da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arama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yaparken </a:t>
            </a:r>
            <a:r>
              <a:rPr sz="1050" spc="-140" dirty="0">
                <a:solidFill>
                  <a:srgbClr val="77787B"/>
                </a:solidFill>
                <a:latin typeface="Verdana"/>
                <a:cs typeface="Verdana"/>
              </a:rPr>
              <a:t>istenmeyen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sonuçlara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yol  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açabilen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hatalardan </a:t>
            </a:r>
            <a:r>
              <a:rPr sz="1050" spc="-110" dirty="0" err="1">
                <a:solidFill>
                  <a:srgbClr val="77787B"/>
                </a:solidFill>
                <a:latin typeface="Verdana"/>
                <a:cs typeface="Verdana"/>
              </a:rPr>
              <a:t>bu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10" dirty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ekilde</a:t>
            </a:r>
            <a:r>
              <a:rPr sz="1050" spc="3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kaç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labilir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.</a:t>
            </a:r>
            <a:endParaRPr sz="10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800" spc="40" dirty="0">
                <a:solidFill>
                  <a:srgbClr val="F39B1F"/>
                </a:solidFill>
                <a:latin typeface="Trebuchet MS"/>
                <a:cs typeface="Trebuchet MS"/>
              </a:rPr>
              <a:t>6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0620" y="597103"/>
            <a:ext cx="2439771" cy="1576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116423"/>
            <a:ext cx="572135" cy="3175"/>
          </a:xfrm>
          <a:custGeom>
            <a:avLst/>
            <a:gdLst/>
            <a:ahLst/>
            <a:cxnLst/>
            <a:rect l="l" t="t" r="r" b="b"/>
            <a:pathLst>
              <a:path w="572135" h="3175">
                <a:moveTo>
                  <a:pt x="571601" y="0"/>
                </a:moveTo>
                <a:lnTo>
                  <a:pt x="0" y="0"/>
                </a:lnTo>
                <a:lnTo>
                  <a:pt x="0" y="3175"/>
                </a:lnTo>
                <a:lnTo>
                  <a:pt x="571601" y="3175"/>
                </a:lnTo>
                <a:lnTo>
                  <a:pt x="571601" y="0"/>
                </a:lnTo>
                <a:close/>
              </a:path>
            </a:pathLst>
          </a:custGeom>
          <a:solidFill>
            <a:srgbClr val="8A8C8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299" y="1132236"/>
            <a:ext cx="2941955" cy="402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3815">
              <a:lnSpc>
                <a:spcPct val="128699"/>
              </a:lnSpc>
              <a:spcBef>
                <a:spcPts val="100"/>
              </a:spcBef>
            </a:pP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unuzun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50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50" dirty="0" err="1" smtClean="0">
                <a:solidFill>
                  <a:srgbClr val="77787B"/>
                </a:solidFill>
                <a:latin typeface="Verdana"/>
                <a:cs typeface="Verdana"/>
              </a:rPr>
              <a:t>nternet</a:t>
            </a:r>
            <a:r>
              <a:rPr sz="1050" spc="-15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ba</a:t>
            </a:r>
            <a:r>
              <a:rPr lang="tr-TR"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şı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nda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geçirece</a:t>
            </a:r>
            <a:r>
              <a:rPr lang="tr-TR"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zaman</a:t>
            </a:r>
            <a:r>
              <a:rPr lang="tr-TR"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30" dirty="0" err="1">
                <a:solidFill>
                  <a:srgbClr val="77787B"/>
                </a:solidFill>
                <a:latin typeface="Verdana"/>
                <a:cs typeface="Verdana"/>
              </a:rPr>
              <a:t>mutlaka</a:t>
            </a:r>
            <a:r>
              <a:rPr sz="1050" spc="-13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s</a:t>
            </a:r>
            <a:r>
              <a:rPr lang="tr-TR"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lang="tr-TR"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40" dirty="0" err="1" smtClean="0">
                <a:solidFill>
                  <a:srgbClr val="77787B"/>
                </a:solidFill>
                <a:latin typeface="Verdana"/>
                <a:cs typeface="Verdana"/>
              </a:rPr>
              <a:t>rlay</a:t>
            </a:r>
            <a:r>
              <a:rPr lang="tr-TR"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sz="1050" spc="-140" dirty="0">
                <a:solidFill>
                  <a:srgbClr val="77787B"/>
                </a:solidFill>
                <a:latin typeface="Verdana"/>
                <a:cs typeface="Verdana"/>
              </a:rPr>
              <a:t>. 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unuzun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55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55" dirty="0" err="1" smtClean="0">
                <a:solidFill>
                  <a:srgbClr val="77787B"/>
                </a:solidFill>
                <a:latin typeface="Verdana"/>
                <a:cs typeface="Verdana"/>
              </a:rPr>
              <a:t>nternette</a:t>
            </a:r>
            <a:r>
              <a:rPr sz="1050" spc="-15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kalaca</a:t>
            </a:r>
            <a:r>
              <a:rPr lang="tr-TR"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ğı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 err="1">
                <a:solidFill>
                  <a:srgbClr val="77787B"/>
                </a:solidFill>
                <a:latin typeface="Verdana"/>
                <a:cs typeface="Verdana"/>
              </a:rPr>
              <a:t>süreleri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40" dirty="0" err="1" smtClean="0">
                <a:solidFill>
                  <a:srgbClr val="77787B"/>
                </a:solidFill>
                <a:latin typeface="Verdana"/>
                <a:cs typeface="Verdana"/>
              </a:rPr>
              <a:t>kar</a:t>
            </a:r>
            <a:r>
              <a:rPr lang="tr-TR" sz="1050" spc="-140" dirty="0" err="1" smtClean="0">
                <a:solidFill>
                  <a:srgbClr val="77787B"/>
                </a:solidFill>
                <a:latin typeface="Verdana"/>
                <a:cs typeface="Verdana"/>
              </a:rPr>
              <a:t>şılıklı</a:t>
            </a:r>
            <a:r>
              <a:rPr lang="tr-TR"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anla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arak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belirleyin. 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Onu, 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d</a:t>
            </a:r>
            <a:r>
              <a:rPr lang="tr-TR"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lang="tr-TR" sz="1050" spc="-125" dirty="0" err="1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ar</a:t>
            </a:r>
            <a:r>
              <a:rPr lang="tr-TR"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da  </a:t>
            </a:r>
            <a:r>
              <a:rPr sz="1050" spc="-120" dirty="0">
                <a:solidFill>
                  <a:srgbClr val="77787B"/>
                </a:solidFill>
                <a:latin typeface="Verdana"/>
                <a:cs typeface="Verdana"/>
              </a:rPr>
              <a:t>oyun oynamak,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spor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yapmak,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ailesiyle </a:t>
            </a:r>
            <a:r>
              <a:rPr sz="1050" spc="-150" dirty="0" err="1">
                <a:solidFill>
                  <a:srgbClr val="77787B"/>
                </a:solidFill>
                <a:latin typeface="Verdana"/>
                <a:cs typeface="Verdana"/>
              </a:rPr>
              <a:t>ve</a:t>
            </a:r>
            <a:r>
              <a:rPr sz="1050" spc="-150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arkada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lar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yla</a:t>
            </a:r>
            <a:r>
              <a:rPr sz="1050" spc="-7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0" dirty="0">
                <a:solidFill>
                  <a:srgbClr val="77787B"/>
                </a:solidFill>
                <a:latin typeface="Verdana"/>
                <a:cs typeface="Verdana"/>
              </a:rPr>
              <a:t>vakit</a:t>
            </a:r>
            <a:endParaRPr sz="1050" dirty="0">
              <a:latin typeface="Verdana"/>
              <a:cs typeface="Verdana"/>
            </a:endParaRPr>
          </a:p>
          <a:p>
            <a:pPr marL="12700" marR="1572260">
              <a:lnSpc>
                <a:spcPct val="128699"/>
              </a:lnSpc>
            </a:pP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geçirmek,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kitap 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okumak,  </a:t>
            </a:r>
            <a:r>
              <a:rPr sz="1050" spc="-120" dirty="0">
                <a:solidFill>
                  <a:srgbClr val="77787B"/>
                </a:solidFill>
                <a:latin typeface="Verdana"/>
                <a:cs typeface="Verdana"/>
              </a:rPr>
              <a:t>müzik dinlemek </a:t>
            </a:r>
            <a:r>
              <a:rPr sz="1050" spc="-65" dirty="0">
                <a:solidFill>
                  <a:srgbClr val="77787B"/>
                </a:solidFill>
                <a:latin typeface="Verdana"/>
                <a:cs typeface="Verdana"/>
              </a:rPr>
              <a:t>gibi 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alternatiflere 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yönlendirin.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200" spc="-10" dirty="0">
                <a:solidFill>
                  <a:srgbClr val="F39B1F"/>
                </a:solidFill>
                <a:latin typeface="Trebuchet MS"/>
                <a:cs typeface="Trebuchet MS"/>
              </a:rPr>
              <a:t>NOT:</a:t>
            </a:r>
            <a:endParaRPr sz="1200" dirty="0">
              <a:latin typeface="Trebuchet MS"/>
              <a:cs typeface="Trebuchet MS"/>
            </a:endParaRPr>
          </a:p>
          <a:p>
            <a:pPr marL="12700" marR="1706880">
              <a:lnSpc>
                <a:spcPct val="128699"/>
              </a:lnSpc>
              <a:spcBef>
                <a:spcPts val="50"/>
              </a:spcBef>
            </a:pP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“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unuza</a:t>
            </a:r>
            <a:r>
              <a:rPr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 err="1">
                <a:solidFill>
                  <a:srgbClr val="77787B"/>
                </a:solidFill>
                <a:latin typeface="Verdana"/>
                <a:cs typeface="Verdana"/>
              </a:rPr>
              <a:t>zaman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ay</a:t>
            </a:r>
            <a:r>
              <a:rPr lang="tr-TR"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rmaya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özen 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gösterin,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alternatif 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faaliyetlere </a:t>
            </a:r>
            <a:r>
              <a:rPr sz="1050" spc="-165" dirty="0">
                <a:solidFill>
                  <a:srgbClr val="77787B"/>
                </a:solidFill>
                <a:latin typeface="Verdana"/>
                <a:cs typeface="Verdana"/>
              </a:rPr>
              <a:t>mümkünse  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siz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de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onunla</a:t>
            </a:r>
            <a:r>
              <a:rPr sz="1050" spc="-4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birlikte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tirak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edin </a:t>
            </a: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ve 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özellikle</a:t>
            </a:r>
            <a:r>
              <a:rPr sz="1050" spc="-14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85" dirty="0">
                <a:solidFill>
                  <a:srgbClr val="77787B"/>
                </a:solidFill>
                <a:latin typeface="Verdana"/>
                <a:cs typeface="Verdana"/>
              </a:rPr>
              <a:t>tüm</a:t>
            </a:r>
            <a:endParaRPr sz="1050" dirty="0">
              <a:latin typeface="Verdana"/>
              <a:cs typeface="Verdana"/>
            </a:endParaRPr>
          </a:p>
          <a:p>
            <a:pPr marL="12700" marR="457200">
              <a:lnSpc>
                <a:spcPct val="128699"/>
              </a:lnSpc>
              <a:spcBef>
                <a:spcPts val="5"/>
              </a:spcBef>
            </a:pP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aile </a:t>
            </a:r>
            <a:r>
              <a:rPr sz="1050" spc="-95" dirty="0" err="1">
                <a:solidFill>
                  <a:srgbClr val="77787B"/>
                </a:solidFill>
                <a:latin typeface="Verdana"/>
                <a:cs typeface="Verdana"/>
              </a:rPr>
              <a:t>bireylerinin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45" dirty="0" err="1" smtClean="0">
                <a:solidFill>
                  <a:srgbClr val="77787B"/>
                </a:solidFill>
                <a:latin typeface="Verdana"/>
                <a:cs typeface="Verdana"/>
              </a:rPr>
              <a:t>kat</a:t>
            </a:r>
            <a:r>
              <a:rPr lang="tr-TR" sz="1050" spc="-145" dirty="0" err="1" smtClean="0">
                <a:solidFill>
                  <a:srgbClr val="77787B"/>
                </a:solidFill>
                <a:latin typeface="Verdana"/>
                <a:cs typeface="Verdana"/>
              </a:rPr>
              <a:t>ıldığı</a:t>
            </a:r>
            <a:r>
              <a:rPr sz="1050" spc="-14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 err="1">
                <a:solidFill>
                  <a:srgbClr val="77787B"/>
                </a:solidFill>
                <a:latin typeface="Verdana"/>
                <a:cs typeface="Verdana"/>
              </a:rPr>
              <a:t>ortamlar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yaratmaya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çal</a:t>
            </a:r>
            <a:r>
              <a:rPr lang="tr-TR"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ışı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sz="1050" spc="-125" dirty="0">
                <a:solidFill>
                  <a:srgbClr val="77787B"/>
                </a:solidFill>
                <a:latin typeface="Verdana"/>
                <a:cs typeface="Verdana"/>
              </a:rPr>
              <a:t>”</a:t>
            </a:r>
            <a:endParaRPr sz="105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675"/>
              </a:spcBef>
            </a:pPr>
            <a:r>
              <a:rPr sz="800" spc="40" dirty="0">
                <a:solidFill>
                  <a:srgbClr val="F39B1F"/>
                </a:solidFill>
                <a:latin typeface="Trebuchet MS"/>
                <a:cs typeface="Trebuchet MS"/>
              </a:rPr>
              <a:t>7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9299" y="857389"/>
            <a:ext cx="21259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/>
              <a:t>ZAMAN </a:t>
            </a:r>
            <a:r>
              <a:rPr spc="15" dirty="0"/>
              <a:t>SINIRLAMASI</a:t>
            </a:r>
            <a:r>
              <a:rPr spc="-140" dirty="0"/>
              <a:t> </a:t>
            </a:r>
            <a:r>
              <a:rPr spc="5" dirty="0"/>
              <a:t>YAPIN!</a:t>
            </a:r>
          </a:p>
        </p:txBody>
      </p:sp>
      <p:sp>
        <p:nvSpPr>
          <p:cNvPr id="4" name="object 4"/>
          <p:cNvSpPr/>
          <p:nvPr/>
        </p:nvSpPr>
        <p:spPr>
          <a:xfrm>
            <a:off x="3244392" y="5123116"/>
            <a:ext cx="535940" cy="3175"/>
          </a:xfrm>
          <a:custGeom>
            <a:avLst/>
            <a:gdLst/>
            <a:ahLst/>
            <a:cxnLst/>
            <a:rect l="l" t="t" r="r" b="b"/>
            <a:pathLst>
              <a:path w="535939" h="3175">
                <a:moveTo>
                  <a:pt x="0" y="3175"/>
                </a:moveTo>
                <a:lnTo>
                  <a:pt x="535609" y="3175"/>
                </a:lnTo>
                <a:lnTo>
                  <a:pt x="535609" y="0"/>
                </a:lnTo>
                <a:lnTo>
                  <a:pt x="0" y="0"/>
                </a:lnTo>
                <a:lnTo>
                  <a:pt x="0" y="3175"/>
                </a:lnTo>
                <a:close/>
              </a:path>
            </a:pathLst>
          </a:custGeom>
          <a:solidFill>
            <a:srgbClr val="8A8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739861" y="1993157"/>
            <a:ext cx="2040255" cy="2411095"/>
            <a:chOff x="1739861" y="1993157"/>
            <a:chExt cx="2040255" cy="2411095"/>
          </a:xfrm>
        </p:grpSpPr>
        <p:sp>
          <p:nvSpPr>
            <p:cNvPr id="6" name="object 6"/>
            <p:cNvSpPr/>
            <p:nvPr/>
          </p:nvSpPr>
          <p:spPr>
            <a:xfrm>
              <a:off x="1739861" y="1993157"/>
              <a:ext cx="2040255" cy="2411095"/>
            </a:xfrm>
            <a:custGeom>
              <a:avLst/>
              <a:gdLst/>
              <a:ahLst/>
              <a:cxnLst/>
              <a:rect l="l" t="t" r="r" b="b"/>
              <a:pathLst>
                <a:path w="2040254" h="2411095">
                  <a:moveTo>
                    <a:pt x="861807" y="0"/>
                  </a:moveTo>
                  <a:lnTo>
                    <a:pt x="672134" y="27196"/>
                  </a:lnTo>
                  <a:lnTo>
                    <a:pt x="609420" y="47993"/>
                  </a:lnTo>
                  <a:lnTo>
                    <a:pt x="499181" y="83184"/>
                  </a:lnTo>
                  <a:lnTo>
                    <a:pt x="450968" y="99343"/>
                  </a:lnTo>
                  <a:lnTo>
                    <a:pt x="406901" y="115720"/>
                  </a:lnTo>
                  <a:lnTo>
                    <a:pt x="366636" y="133199"/>
                  </a:lnTo>
                  <a:lnTo>
                    <a:pt x="329828" y="152662"/>
                  </a:lnTo>
                  <a:lnTo>
                    <a:pt x="296135" y="174991"/>
                  </a:lnTo>
                  <a:lnTo>
                    <a:pt x="265211" y="201068"/>
                  </a:lnTo>
                  <a:lnTo>
                    <a:pt x="236714" y="231778"/>
                  </a:lnTo>
                  <a:lnTo>
                    <a:pt x="210299" y="268001"/>
                  </a:lnTo>
                  <a:lnTo>
                    <a:pt x="156260" y="353266"/>
                  </a:lnTo>
                  <a:lnTo>
                    <a:pt x="128511" y="410152"/>
                  </a:lnTo>
                  <a:lnTo>
                    <a:pt x="118287" y="464275"/>
                  </a:lnTo>
                  <a:lnTo>
                    <a:pt x="116827" y="541254"/>
                  </a:lnTo>
                  <a:lnTo>
                    <a:pt x="0" y="807992"/>
                  </a:lnTo>
                  <a:lnTo>
                    <a:pt x="60134" y="1160442"/>
                  </a:lnTo>
                  <a:lnTo>
                    <a:pt x="52564" y="1192838"/>
                  </a:lnTo>
                  <a:lnTo>
                    <a:pt x="35909" y="1278959"/>
                  </a:lnTo>
                  <a:lnTo>
                    <a:pt x="19254" y="1402208"/>
                  </a:lnTo>
                  <a:lnTo>
                    <a:pt x="11684" y="1545989"/>
                  </a:lnTo>
                  <a:lnTo>
                    <a:pt x="13003" y="1662843"/>
                  </a:lnTo>
                  <a:lnTo>
                    <a:pt x="22240" y="1738303"/>
                  </a:lnTo>
                  <a:lnTo>
                    <a:pt x="47313" y="1805227"/>
                  </a:lnTo>
                  <a:lnTo>
                    <a:pt x="96139" y="1896471"/>
                  </a:lnTo>
                  <a:lnTo>
                    <a:pt x="87141" y="1933471"/>
                  </a:lnTo>
                  <a:lnTo>
                    <a:pt x="78738" y="2024431"/>
                  </a:lnTo>
                  <a:lnTo>
                    <a:pt x="98812" y="2139292"/>
                  </a:lnTo>
                  <a:lnTo>
                    <a:pt x="175247" y="2247994"/>
                  </a:lnTo>
                  <a:lnTo>
                    <a:pt x="266885" y="2321953"/>
                  </a:lnTo>
                  <a:lnTo>
                    <a:pt x="338809" y="2361607"/>
                  </a:lnTo>
                  <a:lnTo>
                    <a:pt x="428255" y="2380455"/>
                  </a:lnTo>
                  <a:lnTo>
                    <a:pt x="572465" y="2391999"/>
                  </a:lnTo>
                  <a:lnTo>
                    <a:pt x="1051471" y="2410529"/>
                  </a:lnTo>
                  <a:lnTo>
                    <a:pt x="1392135" y="2398845"/>
                  </a:lnTo>
                  <a:lnTo>
                    <a:pt x="1694027" y="2320003"/>
                  </a:lnTo>
                  <a:lnTo>
                    <a:pt x="2040140" y="2263203"/>
                  </a:lnTo>
                  <a:lnTo>
                    <a:pt x="2040140" y="253682"/>
                  </a:lnTo>
                  <a:lnTo>
                    <a:pt x="1974430" y="225811"/>
                  </a:lnTo>
                  <a:lnTo>
                    <a:pt x="1869274" y="225811"/>
                  </a:lnTo>
                  <a:lnTo>
                    <a:pt x="1726351" y="73932"/>
                  </a:lnTo>
                  <a:lnTo>
                    <a:pt x="1238402" y="73932"/>
                  </a:lnTo>
                  <a:lnTo>
                    <a:pt x="1183654" y="55130"/>
                  </a:lnTo>
                  <a:lnTo>
                    <a:pt x="1045217" y="19898"/>
                  </a:lnTo>
                  <a:lnTo>
                    <a:pt x="861807" y="0"/>
                  </a:lnTo>
                  <a:close/>
                </a:path>
                <a:path w="2040254" h="2411095">
                  <a:moveTo>
                    <a:pt x="1437005" y="15995"/>
                  </a:moveTo>
                  <a:lnTo>
                    <a:pt x="1238402" y="73932"/>
                  </a:lnTo>
                  <a:lnTo>
                    <a:pt x="1726351" y="73932"/>
                  </a:lnTo>
                  <a:lnTo>
                    <a:pt x="1705711" y="51999"/>
                  </a:lnTo>
                  <a:lnTo>
                    <a:pt x="1565516" y="27196"/>
                  </a:lnTo>
                  <a:lnTo>
                    <a:pt x="1437005" y="159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859076" y="2091740"/>
              <a:ext cx="1920925" cy="21819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299" y="407555"/>
            <a:ext cx="2527935" cy="6737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lang="tr-TR" spc="-75" dirty="0"/>
              <a:t>İ</a:t>
            </a:r>
            <a:r>
              <a:rPr spc="-75" dirty="0" smtClean="0"/>
              <a:t>NTERNETTE </a:t>
            </a:r>
            <a:r>
              <a:rPr spc="-35" dirty="0" smtClean="0"/>
              <a:t>KAR</a:t>
            </a:r>
            <a:r>
              <a:rPr lang="tr-TR" spc="-35" dirty="0" smtClean="0"/>
              <a:t>ŞILAŞTIĞI</a:t>
            </a:r>
            <a:r>
              <a:rPr spc="35" dirty="0" smtClean="0"/>
              <a:t> </a:t>
            </a:r>
            <a:r>
              <a:rPr spc="-60" dirty="0" smtClean="0"/>
              <a:t>HER</a:t>
            </a:r>
            <a:r>
              <a:rPr lang="tr-TR" spc="-60" dirty="0" smtClean="0"/>
              <a:t>Ş</a:t>
            </a:r>
            <a:r>
              <a:rPr spc="-60" dirty="0" smtClean="0"/>
              <a:t>EYE</a:t>
            </a:r>
            <a:endParaRPr spc="-60" dirty="0"/>
          </a:p>
          <a:p>
            <a:pPr marL="12700" marR="456565">
              <a:lnSpc>
                <a:spcPct val="109000"/>
              </a:lnSpc>
            </a:pPr>
            <a:r>
              <a:rPr lang="tr-TR" spc="65" dirty="0"/>
              <a:t>İ</a:t>
            </a:r>
            <a:r>
              <a:rPr spc="65" dirty="0" smtClean="0"/>
              <a:t>NANMAMASI</a:t>
            </a:r>
            <a:r>
              <a:rPr spc="-40" dirty="0" smtClean="0"/>
              <a:t> </a:t>
            </a:r>
            <a:r>
              <a:rPr spc="60" dirty="0"/>
              <a:t>KONUSUNDA  </a:t>
            </a:r>
            <a:r>
              <a:rPr spc="45" dirty="0" smtClean="0"/>
              <a:t>ÇO</a:t>
            </a:r>
            <a:r>
              <a:rPr lang="tr-TR" spc="45" dirty="0" smtClean="0"/>
              <a:t>C</a:t>
            </a:r>
            <a:r>
              <a:rPr spc="45" dirty="0" smtClean="0"/>
              <a:t>U</a:t>
            </a:r>
            <a:r>
              <a:rPr lang="tr-TR" spc="45" dirty="0" smtClean="0"/>
              <a:t>Ğ</a:t>
            </a:r>
            <a:r>
              <a:rPr spc="45" dirty="0" smtClean="0"/>
              <a:t>UNUZU</a:t>
            </a:r>
            <a:r>
              <a:rPr spc="-20" dirty="0" smtClean="0"/>
              <a:t> </a:t>
            </a:r>
            <a:r>
              <a:rPr spc="5" dirty="0"/>
              <a:t>UYARIN!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9299" y="1180940"/>
            <a:ext cx="2802890" cy="2746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“</a:t>
            </a:r>
            <a:r>
              <a:rPr lang="tr-TR"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İ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nternette</a:t>
            </a: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okudu</a:t>
            </a:r>
            <a:r>
              <a:rPr lang="tr-TR" sz="1050" spc="-100" dirty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unuz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, 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gördü</a:t>
            </a:r>
            <a:r>
              <a:rPr lang="tr-TR"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ünüz</a:t>
            </a:r>
            <a:r>
              <a:rPr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5" dirty="0" err="1">
                <a:solidFill>
                  <a:srgbClr val="77787B"/>
                </a:solidFill>
                <a:latin typeface="Verdana"/>
                <a:cs typeface="Verdana"/>
              </a:rPr>
              <a:t>ve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kar</a:t>
            </a:r>
            <a:r>
              <a:rPr lang="tr-TR"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şılaştığını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z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her </a:t>
            </a:r>
            <a:r>
              <a:rPr lang="tr-TR" sz="1050" spc="-125" dirty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ey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do</a:t>
            </a:r>
            <a:r>
              <a:rPr lang="tr-TR"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ru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60" dirty="0" smtClean="0">
                <a:solidFill>
                  <a:srgbClr val="77787B"/>
                </a:solidFill>
                <a:latin typeface="Verdana"/>
                <a:cs typeface="Verdana"/>
              </a:rPr>
              <a:t>de</a:t>
            </a:r>
            <a:r>
              <a:rPr lang="tr-TR" sz="1050" spc="-6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60" dirty="0" err="1" smtClean="0">
                <a:solidFill>
                  <a:srgbClr val="77787B"/>
                </a:solidFill>
                <a:latin typeface="Verdana"/>
                <a:cs typeface="Verdana"/>
              </a:rPr>
              <a:t>ildir</a:t>
            </a:r>
            <a:r>
              <a:rPr sz="1050" spc="-60" dirty="0">
                <a:solidFill>
                  <a:srgbClr val="77787B"/>
                </a:solidFill>
                <a:latin typeface="Verdana"/>
                <a:cs typeface="Verdana"/>
              </a:rPr>
              <a:t>” </a:t>
            </a:r>
            <a:r>
              <a:rPr sz="1050" spc="-80" dirty="0" err="1" smtClean="0">
                <a:solidFill>
                  <a:srgbClr val="77787B"/>
                </a:solidFill>
                <a:latin typeface="Verdana"/>
                <a:cs typeface="Verdana"/>
              </a:rPr>
              <a:t>gerçe</a:t>
            </a:r>
            <a:r>
              <a:rPr lang="tr-TR" sz="1050" spc="-8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80" dirty="0" err="1" smtClean="0">
                <a:solidFill>
                  <a:srgbClr val="77787B"/>
                </a:solidFill>
                <a:latin typeface="Verdana"/>
                <a:cs typeface="Verdana"/>
              </a:rPr>
              <a:t>ini</a:t>
            </a:r>
            <a:r>
              <a:rPr sz="1050" spc="-80" dirty="0" smtClean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akl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zdan</a:t>
            </a:r>
            <a:r>
              <a:rPr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ç</a:t>
            </a:r>
            <a:r>
              <a:rPr lang="tr-TR"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karmay</a:t>
            </a:r>
            <a:r>
              <a:rPr lang="tr-TR"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n </a:t>
            </a:r>
            <a:r>
              <a:rPr sz="1050" spc="-135" dirty="0" err="1">
                <a:solidFill>
                  <a:srgbClr val="77787B"/>
                </a:solidFill>
                <a:latin typeface="Verdana"/>
                <a:cs typeface="Verdana"/>
              </a:rPr>
              <a:t>ve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unuzu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 err="1">
                <a:solidFill>
                  <a:srgbClr val="77787B"/>
                </a:solidFill>
                <a:latin typeface="Verdana"/>
                <a:cs typeface="Verdana"/>
              </a:rPr>
              <a:t>mutlaka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30" dirty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u  </a:t>
            </a:r>
            <a:r>
              <a:rPr lang="tr-TR" sz="1050" spc="-100" dirty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ekilde</a:t>
            </a:r>
            <a:r>
              <a:rPr sz="1050" spc="-4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uyar</a:t>
            </a:r>
            <a:r>
              <a:rPr lang="tr-TR"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sz="1050" spc="-125" dirty="0">
                <a:solidFill>
                  <a:srgbClr val="77787B"/>
                </a:solidFill>
                <a:latin typeface="Verdana"/>
                <a:cs typeface="Verdana"/>
              </a:rPr>
              <a:t>:</a:t>
            </a:r>
            <a:endParaRPr sz="10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Verdana"/>
              <a:cs typeface="Verdana"/>
            </a:endParaRPr>
          </a:p>
          <a:p>
            <a:pPr marL="12700" marR="41910">
              <a:lnSpc>
                <a:spcPct val="128699"/>
              </a:lnSpc>
            </a:pPr>
            <a:r>
              <a:rPr sz="1050" spc="-75" dirty="0" smtClean="0">
                <a:solidFill>
                  <a:srgbClr val="77787B"/>
                </a:solidFill>
                <a:latin typeface="Verdana"/>
                <a:cs typeface="Verdana"/>
              </a:rPr>
              <a:t>“</a:t>
            </a:r>
            <a:r>
              <a:rPr lang="tr-TR" sz="1050" spc="-75" dirty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75" dirty="0" err="1" smtClean="0">
                <a:solidFill>
                  <a:srgbClr val="77787B"/>
                </a:solidFill>
                <a:latin typeface="Verdana"/>
                <a:cs typeface="Verdana"/>
              </a:rPr>
              <a:t>üpheci</a:t>
            </a:r>
            <a:r>
              <a:rPr sz="1050" spc="-7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ol!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Kar</a:t>
            </a:r>
            <a:r>
              <a:rPr lang="tr-TR"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şı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ndaki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ki</a:t>
            </a:r>
            <a:r>
              <a:rPr lang="tr-TR"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her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zaman </a:t>
            </a:r>
            <a:r>
              <a:rPr sz="1050" spc="-85" dirty="0" err="1">
                <a:solidFill>
                  <a:srgbClr val="77787B"/>
                </a:solidFill>
                <a:latin typeface="Verdana"/>
                <a:cs typeface="Verdana"/>
              </a:rPr>
              <a:t>kendisini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55" dirty="0" smtClean="0">
                <a:solidFill>
                  <a:srgbClr val="77787B"/>
                </a:solidFill>
                <a:latin typeface="Verdana"/>
                <a:cs typeface="Verdana"/>
              </a:rPr>
              <a:t>tan</a:t>
            </a:r>
            <a:r>
              <a:rPr lang="tr-TR" sz="1050" spc="-155" dirty="0" err="1" smtClean="0">
                <a:solidFill>
                  <a:srgbClr val="77787B"/>
                </a:solidFill>
                <a:latin typeface="Verdana"/>
                <a:cs typeface="Verdana"/>
              </a:rPr>
              <a:t>ıttığı</a:t>
            </a:r>
            <a:r>
              <a:rPr sz="1050" spc="-15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50" dirty="0">
                <a:solidFill>
                  <a:srgbClr val="77787B"/>
                </a:solidFill>
                <a:latin typeface="Verdana"/>
                <a:cs typeface="Verdana"/>
              </a:rPr>
              <a:t>gibi </a:t>
            </a:r>
            <a:r>
              <a:rPr sz="1050" spc="-60" dirty="0" err="1">
                <a:solidFill>
                  <a:srgbClr val="77787B"/>
                </a:solidFill>
                <a:latin typeface="Verdana"/>
                <a:cs typeface="Verdana"/>
              </a:rPr>
              <a:t>bir</a:t>
            </a:r>
            <a:r>
              <a:rPr sz="1050" spc="-6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ki</a:t>
            </a:r>
            <a:r>
              <a:rPr lang="tr-TR"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olmayabilir. </a:t>
            </a:r>
            <a:r>
              <a:rPr lang="tr-TR" sz="1050" spc="-135" dirty="0">
                <a:solidFill>
                  <a:srgbClr val="77787B"/>
                </a:solidFill>
                <a:latin typeface="Verdana"/>
                <a:cs typeface="Verdana"/>
              </a:rPr>
              <a:t>İ</a:t>
            </a:r>
            <a:r>
              <a:rPr sz="1050" spc="-135" dirty="0" err="1" smtClean="0">
                <a:solidFill>
                  <a:srgbClr val="77787B"/>
                </a:solidFill>
                <a:latin typeface="Verdana"/>
                <a:cs typeface="Verdana"/>
              </a:rPr>
              <a:t>nternetten</a:t>
            </a:r>
            <a:r>
              <a:rPr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75" dirty="0" err="1" smtClean="0">
                <a:solidFill>
                  <a:srgbClr val="77787B"/>
                </a:solidFill>
                <a:latin typeface="Verdana"/>
                <a:cs typeface="Verdana"/>
              </a:rPr>
              <a:t>edindi</a:t>
            </a:r>
            <a:r>
              <a:rPr lang="tr-TR" sz="1050" spc="-75" dirty="0" err="1" smtClean="0">
                <a:solidFill>
                  <a:srgbClr val="77787B"/>
                </a:solidFill>
                <a:latin typeface="Verdana"/>
                <a:cs typeface="Verdana"/>
              </a:rPr>
              <a:t>ği</a:t>
            </a:r>
            <a:r>
              <a:rPr sz="1050" spc="-75" dirty="0" smtClean="0">
                <a:solidFill>
                  <a:srgbClr val="77787B"/>
                </a:solidFill>
                <a:latin typeface="Verdana"/>
                <a:cs typeface="Verdana"/>
              </a:rPr>
              <a:t>n </a:t>
            </a:r>
            <a:r>
              <a:rPr sz="1050" spc="-65" dirty="0" err="1">
                <a:solidFill>
                  <a:srgbClr val="77787B"/>
                </a:solidFill>
                <a:latin typeface="Verdana"/>
                <a:cs typeface="Verdana"/>
              </a:rPr>
              <a:t>bilgiler</a:t>
            </a:r>
            <a:r>
              <a:rPr sz="1050" spc="-6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5" dirty="0" err="1" smtClean="0">
                <a:solidFill>
                  <a:srgbClr val="77787B"/>
                </a:solidFill>
                <a:latin typeface="Verdana"/>
                <a:cs typeface="Verdana"/>
              </a:rPr>
              <a:t>ve</a:t>
            </a:r>
            <a:r>
              <a:rPr lang="tr-TR"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görüntüler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ise </a:t>
            </a:r>
            <a:r>
              <a:rPr sz="1050" spc="-100" dirty="0" err="1">
                <a:solidFill>
                  <a:srgbClr val="77787B"/>
                </a:solidFill>
                <a:latin typeface="Verdana"/>
                <a:cs typeface="Verdana"/>
              </a:rPr>
              <a:t>seni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80" dirty="0" err="1" smtClean="0">
                <a:solidFill>
                  <a:srgbClr val="77787B"/>
                </a:solidFill>
                <a:latin typeface="Verdana"/>
                <a:cs typeface="Verdana"/>
              </a:rPr>
              <a:t>yan</a:t>
            </a:r>
            <a:r>
              <a:rPr lang="tr-TR" sz="1050" spc="-8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80" dirty="0" err="1" smtClean="0">
                <a:solidFill>
                  <a:srgbClr val="77787B"/>
                </a:solidFill>
                <a:latin typeface="Verdana"/>
                <a:cs typeface="Verdana"/>
              </a:rPr>
              <a:t>ltabilir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.”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200" spc="5" dirty="0">
                <a:solidFill>
                  <a:srgbClr val="F39B1F"/>
                </a:solidFill>
                <a:latin typeface="Trebuchet MS"/>
                <a:cs typeface="Trebuchet MS"/>
              </a:rPr>
              <a:t>NOT:</a:t>
            </a:r>
            <a:endParaRPr sz="1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Yap</a:t>
            </a:r>
            <a:r>
              <a:rPr lang="tr-TR"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olarak </a:t>
            </a:r>
            <a:r>
              <a:rPr sz="1050" spc="-90" dirty="0" err="1">
                <a:solidFill>
                  <a:srgbClr val="77787B"/>
                </a:solidFill>
                <a:latin typeface="Verdana"/>
                <a:cs typeface="Verdana"/>
              </a:rPr>
              <a:t>çocuklar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ku</a:t>
            </a:r>
            <a:r>
              <a:rPr lang="tr-TR"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kucu</a:t>
            </a:r>
            <a:r>
              <a:rPr sz="1050" spc="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olmad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klar</a:t>
            </a:r>
            <a:r>
              <a:rPr lang="tr-TR" sz="1050" spc="-10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5" dirty="0" err="1" smtClean="0">
                <a:solidFill>
                  <a:srgbClr val="77787B"/>
                </a:solidFill>
                <a:latin typeface="Verdana"/>
                <a:cs typeface="Verdana"/>
              </a:rPr>
              <a:t>ndan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,</a:t>
            </a:r>
            <a:endParaRPr sz="1050" dirty="0">
              <a:latin typeface="Verdana"/>
              <a:cs typeface="Verdana"/>
            </a:endParaRPr>
          </a:p>
          <a:p>
            <a:pPr marL="12700" marR="149860">
              <a:lnSpc>
                <a:spcPct val="128699"/>
              </a:lnSpc>
              <a:spcBef>
                <a:spcPts val="5"/>
              </a:spcBef>
            </a:pPr>
            <a:r>
              <a:rPr lang="tr-TR" sz="1050" spc="-140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40" dirty="0" err="1" smtClean="0">
                <a:solidFill>
                  <a:srgbClr val="77787B"/>
                </a:solidFill>
                <a:latin typeface="Verdana"/>
                <a:cs typeface="Verdana"/>
              </a:rPr>
              <a:t>nternette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var 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olan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tehlikelere çok </a:t>
            </a:r>
            <a:r>
              <a:rPr sz="1050" spc="-70" dirty="0" err="1">
                <a:solidFill>
                  <a:srgbClr val="77787B"/>
                </a:solidFill>
                <a:latin typeface="Verdana"/>
                <a:cs typeface="Verdana"/>
              </a:rPr>
              <a:t>daha</a:t>
            </a:r>
            <a:r>
              <a:rPr sz="1050" spc="-7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0" dirty="0" err="1" smtClean="0">
                <a:solidFill>
                  <a:srgbClr val="77787B"/>
                </a:solidFill>
                <a:latin typeface="Verdana"/>
                <a:cs typeface="Verdana"/>
              </a:rPr>
              <a:t>aç</a:t>
            </a:r>
            <a:r>
              <a:rPr lang="tr-TR"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k </a:t>
            </a:r>
            <a:r>
              <a:rPr sz="1050" spc="-135" dirty="0" err="1">
                <a:solidFill>
                  <a:srgbClr val="77787B"/>
                </a:solidFill>
                <a:latin typeface="Verdana"/>
                <a:cs typeface="Verdana"/>
              </a:rPr>
              <a:t>ve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savunmas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zd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rlar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!</a:t>
            </a:r>
            <a:endParaRPr sz="105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300" y="4959044"/>
            <a:ext cx="844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0" dirty="0">
                <a:solidFill>
                  <a:srgbClr val="F39B1F"/>
                </a:solidFill>
                <a:latin typeface="Trebuchet MS"/>
                <a:cs typeface="Trebuchet MS"/>
              </a:rPr>
              <a:t>8</a:t>
            </a:r>
            <a:endParaRPr sz="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5116423"/>
            <a:ext cx="572135" cy="3175"/>
          </a:xfrm>
          <a:custGeom>
            <a:avLst/>
            <a:gdLst/>
            <a:ahLst/>
            <a:cxnLst/>
            <a:rect l="l" t="t" r="r" b="b"/>
            <a:pathLst>
              <a:path w="572135" h="3175">
                <a:moveTo>
                  <a:pt x="571601" y="0"/>
                </a:moveTo>
                <a:lnTo>
                  <a:pt x="0" y="0"/>
                </a:lnTo>
                <a:lnTo>
                  <a:pt x="0" y="3175"/>
                </a:lnTo>
                <a:lnTo>
                  <a:pt x="571601" y="3175"/>
                </a:lnTo>
                <a:lnTo>
                  <a:pt x="571601" y="0"/>
                </a:lnTo>
                <a:close/>
              </a:path>
            </a:pathLst>
          </a:custGeom>
          <a:solidFill>
            <a:srgbClr val="8A8C8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299" y="2711329"/>
            <a:ext cx="2941955" cy="239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055">
              <a:lnSpc>
                <a:spcPct val="128800"/>
              </a:lnSpc>
              <a:spcBef>
                <a:spcPts val="100"/>
              </a:spcBef>
            </a:pPr>
            <a:r>
              <a:rPr sz="1050" spc="-85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8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85" dirty="0" err="1" smtClean="0">
                <a:solidFill>
                  <a:srgbClr val="77787B"/>
                </a:solidFill>
                <a:latin typeface="Verdana"/>
                <a:cs typeface="Verdana"/>
              </a:rPr>
              <a:t>unuzla</a:t>
            </a:r>
            <a:r>
              <a:rPr sz="1050" spc="-85" dirty="0">
                <a:solidFill>
                  <a:srgbClr val="77787B"/>
                </a:solidFill>
                <a:latin typeface="Verdana"/>
                <a:cs typeface="Verdana"/>
              </a:rPr>
              <a:t>, </a:t>
            </a:r>
            <a:r>
              <a:rPr lang="tr-TR" sz="1050" spc="-140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40" dirty="0" err="1" smtClean="0">
                <a:solidFill>
                  <a:srgbClr val="77787B"/>
                </a:solidFill>
                <a:latin typeface="Verdana"/>
                <a:cs typeface="Verdana"/>
              </a:rPr>
              <a:t>nternette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err="1">
                <a:solidFill>
                  <a:srgbClr val="77787B"/>
                </a:solidFill>
                <a:latin typeface="Verdana"/>
                <a:cs typeface="Verdana"/>
              </a:rPr>
              <a:t>neler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yapt</a:t>
            </a:r>
            <a:r>
              <a:rPr lang="tr-TR"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ığı</a:t>
            </a:r>
            <a:r>
              <a:rPr lang="tr-TR"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,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err="1">
                <a:solidFill>
                  <a:srgbClr val="77787B"/>
                </a:solidFill>
                <a:latin typeface="Verdana"/>
                <a:cs typeface="Verdana"/>
              </a:rPr>
              <a:t>kimlerle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ileti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im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0" dirty="0" err="1">
                <a:solidFill>
                  <a:srgbClr val="77787B"/>
                </a:solidFill>
                <a:latin typeface="Verdana"/>
                <a:cs typeface="Verdana"/>
              </a:rPr>
              <a:t>halinde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oldu</a:t>
            </a:r>
            <a:r>
              <a:rPr lang="tr-TR"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u 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konusunda </a:t>
            </a:r>
            <a:r>
              <a:rPr sz="1050" spc="-100" dirty="0" err="1">
                <a:solidFill>
                  <a:srgbClr val="77787B"/>
                </a:solidFill>
                <a:latin typeface="Verdana"/>
                <a:cs typeface="Verdana"/>
              </a:rPr>
              <a:t>sürekli</a:t>
            </a:r>
            <a:r>
              <a:rPr sz="1050" spc="-5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konu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un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.</a:t>
            </a:r>
            <a:endParaRPr sz="1050" dirty="0">
              <a:latin typeface="Verdana"/>
              <a:cs typeface="Verdana"/>
            </a:endParaRPr>
          </a:p>
          <a:p>
            <a:pPr marL="12700" marR="222885">
              <a:lnSpc>
                <a:spcPct val="128800"/>
              </a:lnSpc>
            </a:pPr>
            <a:r>
              <a:rPr lang="tr-TR" sz="1050" spc="-140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40" dirty="0" err="1" smtClean="0">
                <a:solidFill>
                  <a:srgbClr val="77787B"/>
                </a:solidFill>
                <a:latin typeface="Verdana"/>
                <a:cs typeface="Verdana"/>
              </a:rPr>
              <a:t>nternette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kar</a:t>
            </a:r>
            <a:r>
              <a:rPr lang="tr-TR"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şı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la</a:t>
            </a:r>
            <a:r>
              <a:rPr lang="tr-TR"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abilece</a:t>
            </a:r>
            <a:r>
              <a:rPr lang="tr-TR"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olas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5" dirty="0">
                <a:solidFill>
                  <a:srgbClr val="77787B"/>
                </a:solidFill>
                <a:latin typeface="Verdana"/>
                <a:cs typeface="Verdana"/>
              </a:rPr>
              <a:t>tehlikelerle </a:t>
            </a:r>
            <a:r>
              <a:rPr sz="1050" spc="-45" dirty="0">
                <a:solidFill>
                  <a:srgbClr val="77787B"/>
                </a:solidFill>
                <a:latin typeface="Verdana"/>
                <a:cs typeface="Verdana"/>
              </a:rPr>
              <a:t>ilgili  </a:t>
            </a:r>
            <a:r>
              <a:rPr sz="1050" spc="-75" dirty="0" err="1">
                <a:solidFill>
                  <a:srgbClr val="77787B"/>
                </a:solidFill>
                <a:latin typeface="Verdana"/>
                <a:cs typeface="Verdana"/>
              </a:rPr>
              <a:t>olarak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onlar</a:t>
            </a:r>
            <a:r>
              <a:rPr lang="tr-TR"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0" dirty="0" err="1" smtClean="0">
                <a:solidFill>
                  <a:srgbClr val="77787B"/>
                </a:solidFill>
                <a:latin typeface="Verdana"/>
                <a:cs typeface="Verdana"/>
              </a:rPr>
              <a:t>uyar</a:t>
            </a:r>
            <a:r>
              <a:rPr lang="tr-TR"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0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,</a:t>
            </a:r>
            <a:r>
              <a:rPr sz="1050" spc="4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65" dirty="0">
                <a:solidFill>
                  <a:srgbClr val="77787B"/>
                </a:solidFill>
                <a:latin typeface="Verdana"/>
                <a:cs typeface="Verdana"/>
              </a:rPr>
              <a:t>bilgilendirin.</a:t>
            </a:r>
            <a:endParaRPr sz="10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</a:pPr>
            <a:r>
              <a:rPr sz="1200" spc="5" dirty="0">
                <a:solidFill>
                  <a:srgbClr val="F39B1F"/>
                </a:solidFill>
                <a:latin typeface="Trebuchet MS"/>
                <a:cs typeface="Trebuchet MS"/>
              </a:rPr>
              <a:t>NOT:</a:t>
            </a:r>
            <a:endParaRPr sz="1200" dirty="0">
              <a:latin typeface="Trebuchet MS"/>
              <a:cs typeface="Trebuchet MS"/>
            </a:endParaRPr>
          </a:p>
          <a:p>
            <a:pPr marL="12700" marR="46990">
              <a:lnSpc>
                <a:spcPct val="128699"/>
              </a:lnSpc>
              <a:spcBef>
                <a:spcPts val="45"/>
              </a:spcBef>
            </a:pP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Çocu</a:t>
            </a:r>
            <a:r>
              <a:rPr lang="tr-TR"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90" dirty="0" err="1" smtClean="0">
                <a:solidFill>
                  <a:srgbClr val="77787B"/>
                </a:solidFill>
                <a:latin typeface="Verdana"/>
                <a:cs typeface="Verdana"/>
              </a:rPr>
              <a:t>unuza</a:t>
            </a:r>
            <a:r>
              <a:rPr sz="1050" spc="-9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lang="tr-TR" sz="1050" spc="-130" dirty="0">
                <a:solidFill>
                  <a:srgbClr val="77787B"/>
                </a:solidFill>
                <a:latin typeface="Verdana"/>
                <a:cs typeface="Verdana"/>
              </a:rPr>
              <a:t>i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nternetle</a:t>
            </a:r>
            <a:r>
              <a:rPr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45" dirty="0">
                <a:solidFill>
                  <a:srgbClr val="77787B"/>
                </a:solidFill>
                <a:latin typeface="Verdana"/>
                <a:cs typeface="Verdana"/>
              </a:rPr>
              <a:t>ilgili 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olarak </a:t>
            </a:r>
            <a:r>
              <a:rPr sz="1050" spc="-90" dirty="0" err="1">
                <a:solidFill>
                  <a:srgbClr val="77787B"/>
                </a:solidFill>
                <a:latin typeface="Verdana"/>
                <a:cs typeface="Verdana"/>
              </a:rPr>
              <a:t>onunla</a:t>
            </a:r>
            <a:r>
              <a:rPr sz="1050" spc="-90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yapt</a:t>
            </a:r>
            <a:r>
              <a:rPr lang="tr-TR" sz="1050" spc="-130" dirty="0" err="1" smtClean="0">
                <a:solidFill>
                  <a:srgbClr val="77787B"/>
                </a:solidFill>
                <a:latin typeface="Verdana"/>
                <a:cs typeface="Verdana"/>
              </a:rPr>
              <a:t>ığınız</a:t>
            </a:r>
            <a:r>
              <a:rPr lang="tr-TR" sz="1050" spc="-13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70" dirty="0" err="1" smtClean="0">
                <a:solidFill>
                  <a:srgbClr val="77787B"/>
                </a:solidFill>
                <a:latin typeface="Verdana"/>
                <a:cs typeface="Verdana"/>
              </a:rPr>
              <a:t>tüm</a:t>
            </a:r>
            <a:r>
              <a:rPr sz="1050" spc="-17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err="1">
                <a:solidFill>
                  <a:srgbClr val="77787B"/>
                </a:solidFill>
                <a:latin typeface="Verdana"/>
                <a:cs typeface="Verdana"/>
              </a:rPr>
              <a:t>bu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14" dirty="0" err="1" smtClean="0">
                <a:solidFill>
                  <a:srgbClr val="77787B"/>
                </a:solidFill>
                <a:latin typeface="Verdana"/>
                <a:cs typeface="Verdana"/>
              </a:rPr>
              <a:t>konu</a:t>
            </a:r>
            <a:r>
              <a:rPr lang="tr-TR"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ş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malar</a:t>
            </a:r>
            <a:r>
              <a:rPr lang="tr-TR" sz="1050" spc="-114" dirty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14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5" dirty="0" err="1">
                <a:solidFill>
                  <a:srgbClr val="77787B"/>
                </a:solidFill>
                <a:latin typeface="Verdana"/>
                <a:cs typeface="Verdana"/>
              </a:rPr>
              <a:t>ve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yapaca</a:t>
            </a:r>
            <a:r>
              <a:rPr lang="tr-TR" sz="1050" spc="-100" dirty="0" err="1" smtClean="0">
                <a:solidFill>
                  <a:srgbClr val="77787B"/>
                </a:solidFill>
                <a:latin typeface="Verdana"/>
                <a:cs typeface="Verdana"/>
              </a:rPr>
              <a:t>ğınız</a:t>
            </a:r>
            <a:r>
              <a:rPr sz="1050" spc="-100" dirty="0" smtClean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s</a:t>
            </a:r>
            <a:r>
              <a:rPr lang="tr-TR"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lang="tr-TR"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0" dirty="0" err="1" smtClean="0">
                <a:solidFill>
                  <a:srgbClr val="77787B"/>
                </a:solidFill>
                <a:latin typeface="Verdana"/>
                <a:cs typeface="Verdana"/>
              </a:rPr>
              <a:t>rlamalar</a:t>
            </a:r>
            <a:r>
              <a:rPr lang="tr-TR" sz="1050" spc="-120" dirty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80" dirty="0">
                <a:solidFill>
                  <a:srgbClr val="77787B"/>
                </a:solidFill>
                <a:latin typeface="Verdana"/>
                <a:cs typeface="Verdana"/>
              </a:rPr>
              <a:t>, </a:t>
            </a:r>
            <a:r>
              <a:rPr sz="1050" spc="-110" dirty="0" err="1">
                <a:solidFill>
                  <a:srgbClr val="77787B"/>
                </a:solidFill>
                <a:latin typeface="Verdana"/>
                <a:cs typeface="Verdana"/>
              </a:rPr>
              <a:t>onun</a:t>
            </a:r>
            <a:r>
              <a:rPr sz="1050" spc="-110" dirty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özgürlü</a:t>
            </a:r>
            <a:r>
              <a:rPr lang="tr-TR"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95" dirty="0" err="1" smtClean="0">
                <a:solidFill>
                  <a:srgbClr val="77787B"/>
                </a:solidFill>
                <a:latin typeface="Verdana"/>
                <a:cs typeface="Verdana"/>
              </a:rPr>
              <a:t>ünü</a:t>
            </a:r>
            <a:r>
              <a:rPr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k</a:t>
            </a:r>
            <a:r>
              <a:rPr lang="tr-TR"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s</a:t>
            </a:r>
            <a:r>
              <a:rPr lang="tr-TR"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40" dirty="0" err="1" smtClean="0">
                <a:solidFill>
                  <a:srgbClr val="77787B"/>
                </a:solidFill>
                <a:latin typeface="Verdana"/>
                <a:cs typeface="Verdana"/>
              </a:rPr>
              <a:t>tlamak</a:t>
            </a:r>
            <a:r>
              <a:rPr sz="1050" spc="-14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65" dirty="0" err="1">
                <a:solidFill>
                  <a:srgbClr val="77787B"/>
                </a:solidFill>
                <a:latin typeface="Verdana"/>
                <a:cs typeface="Verdana"/>
              </a:rPr>
              <a:t>için</a:t>
            </a:r>
            <a:r>
              <a:rPr sz="1050" spc="-65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70" dirty="0" smtClean="0">
                <a:solidFill>
                  <a:srgbClr val="77787B"/>
                </a:solidFill>
                <a:latin typeface="Verdana"/>
                <a:cs typeface="Verdana"/>
              </a:rPr>
              <a:t>de</a:t>
            </a:r>
            <a:r>
              <a:rPr lang="tr-TR" sz="1050" spc="-70" dirty="0" smtClean="0">
                <a:solidFill>
                  <a:srgbClr val="77787B"/>
                </a:solidFill>
                <a:latin typeface="Verdana"/>
                <a:cs typeface="Verdana"/>
              </a:rPr>
              <a:t>ğ</a:t>
            </a:r>
            <a:r>
              <a:rPr sz="1050" spc="-70" dirty="0" err="1" smtClean="0">
                <a:solidFill>
                  <a:srgbClr val="77787B"/>
                </a:solidFill>
                <a:latin typeface="Verdana"/>
                <a:cs typeface="Verdana"/>
              </a:rPr>
              <a:t>il</a:t>
            </a:r>
            <a:r>
              <a:rPr sz="1050" spc="-70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00" dirty="0">
                <a:solidFill>
                  <a:srgbClr val="77787B"/>
                </a:solidFill>
                <a:latin typeface="Verdana"/>
                <a:cs typeface="Verdana"/>
              </a:rPr>
              <a:t>sadece </a:t>
            </a:r>
            <a:r>
              <a:rPr sz="1050" spc="-60" dirty="0">
                <a:solidFill>
                  <a:srgbClr val="77787B"/>
                </a:solidFill>
                <a:latin typeface="Verdana"/>
                <a:cs typeface="Verdana"/>
              </a:rPr>
              <a:t>bir </a:t>
            </a:r>
            <a:r>
              <a:rPr sz="1050" spc="-114" dirty="0">
                <a:solidFill>
                  <a:srgbClr val="77787B"/>
                </a:solidFill>
                <a:latin typeface="Verdana"/>
                <a:cs typeface="Verdana"/>
              </a:rPr>
              <a:t>ebeveyn </a:t>
            </a:r>
            <a:r>
              <a:rPr sz="1050" spc="-75" dirty="0">
                <a:solidFill>
                  <a:srgbClr val="77787B"/>
                </a:solidFill>
                <a:latin typeface="Verdana"/>
                <a:cs typeface="Verdana"/>
              </a:rPr>
              <a:t>olarak </a:t>
            </a:r>
            <a:r>
              <a:rPr sz="1050" spc="-105" dirty="0">
                <a:solidFill>
                  <a:srgbClr val="77787B"/>
                </a:solidFill>
                <a:latin typeface="Verdana"/>
                <a:cs typeface="Verdana"/>
              </a:rPr>
              <a:t>onu </a:t>
            </a:r>
            <a:r>
              <a:rPr sz="1050" spc="-120" dirty="0">
                <a:solidFill>
                  <a:srgbClr val="77787B"/>
                </a:solidFill>
                <a:latin typeface="Verdana"/>
                <a:cs typeface="Verdana"/>
              </a:rPr>
              <a:t>korumak </a:t>
            </a:r>
            <a:r>
              <a:rPr sz="1050" spc="-65" dirty="0" err="1">
                <a:solidFill>
                  <a:srgbClr val="77787B"/>
                </a:solidFill>
                <a:latin typeface="Verdana"/>
                <a:cs typeface="Verdana"/>
              </a:rPr>
              <a:t>için</a:t>
            </a:r>
            <a:r>
              <a:rPr sz="1050" spc="-65" dirty="0">
                <a:solidFill>
                  <a:srgbClr val="77787B"/>
                </a:solidFill>
                <a:latin typeface="Verdana"/>
                <a:cs typeface="Verdana"/>
              </a:rPr>
              <a:t>  </a:t>
            </a:r>
            <a:r>
              <a:rPr sz="1050" spc="-135" dirty="0" err="1" smtClean="0">
                <a:solidFill>
                  <a:srgbClr val="77787B"/>
                </a:solidFill>
                <a:latin typeface="Verdana"/>
                <a:cs typeface="Verdana"/>
              </a:rPr>
              <a:t>yapt</a:t>
            </a:r>
            <a:r>
              <a:rPr lang="tr-TR" sz="1050" spc="-135" dirty="0" err="1" smtClean="0">
                <a:solidFill>
                  <a:srgbClr val="77787B"/>
                </a:solidFill>
                <a:latin typeface="Verdana"/>
                <a:cs typeface="Verdana"/>
              </a:rPr>
              <a:t>ığınızı</a:t>
            </a:r>
            <a:r>
              <a:rPr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hat</a:t>
            </a:r>
            <a:r>
              <a:rPr lang="tr-TR"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5" dirty="0" err="1" smtClean="0">
                <a:solidFill>
                  <a:srgbClr val="77787B"/>
                </a:solidFill>
                <a:latin typeface="Verdana"/>
                <a:cs typeface="Verdana"/>
              </a:rPr>
              <a:t>rlatmay</a:t>
            </a:r>
            <a:r>
              <a:rPr lang="tr-TR" sz="1050" spc="-125" dirty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2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5" dirty="0" err="1" smtClean="0">
                <a:solidFill>
                  <a:srgbClr val="77787B"/>
                </a:solidFill>
                <a:latin typeface="Verdana"/>
                <a:cs typeface="Verdana"/>
              </a:rPr>
              <a:t>sak</a:t>
            </a:r>
            <a:r>
              <a:rPr lang="tr-TR"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sz="1050" spc="-95" dirty="0" smtClean="0">
                <a:solidFill>
                  <a:srgbClr val="77787B"/>
                </a:solidFill>
                <a:latin typeface="Verdana"/>
                <a:cs typeface="Verdana"/>
              </a:rPr>
              <a:t> </a:t>
            </a:r>
            <a:r>
              <a:rPr sz="1050" spc="-135" dirty="0" err="1" smtClean="0">
                <a:solidFill>
                  <a:srgbClr val="77787B"/>
                </a:solidFill>
                <a:latin typeface="Verdana"/>
                <a:cs typeface="Verdana"/>
              </a:rPr>
              <a:t>unutmay</a:t>
            </a:r>
            <a:r>
              <a:rPr lang="tr-TR"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ı</a:t>
            </a:r>
            <a:r>
              <a:rPr sz="1050" spc="-135" dirty="0" smtClean="0">
                <a:solidFill>
                  <a:srgbClr val="77787B"/>
                </a:solidFill>
                <a:latin typeface="Verdana"/>
                <a:cs typeface="Verdana"/>
              </a:rPr>
              <a:t>n</a:t>
            </a:r>
            <a:r>
              <a:rPr sz="1050" spc="-135" dirty="0">
                <a:solidFill>
                  <a:srgbClr val="77787B"/>
                </a:solidFill>
                <a:latin typeface="Verdana"/>
                <a:cs typeface="Verdana"/>
              </a:rPr>
              <a:t>!</a:t>
            </a:r>
            <a:endParaRPr sz="105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0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</a:pPr>
            <a:r>
              <a:rPr sz="800" spc="40" dirty="0">
                <a:solidFill>
                  <a:srgbClr val="F39B1F"/>
                </a:solidFill>
                <a:latin typeface="Trebuchet MS"/>
                <a:cs typeface="Trebuchet MS"/>
              </a:rPr>
              <a:t>9</a:t>
            </a:r>
            <a:endParaRPr sz="8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44392" y="5123116"/>
            <a:ext cx="535940" cy="3175"/>
          </a:xfrm>
          <a:custGeom>
            <a:avLst/>
            <a:gdLst/>
            <a:ahLst/>
            <a:cxnLst/>
            <a:rect l="l" t="t" r="r" b="b"/>
            <a:pathLst>
              <a:path w="535939" h="3175">
                <a:moveTo>
                  <a:pt x="0" y="3175"/>
                </a:moveTo>
                <a:lnTo>
                  <a:pt x="535609" y="3175"/>
                </a:lnTo>
                <a:lnTo>
                  <a:pt x="535609" y="0"/>
                </a:lnTo>
                <a:lnTo>
                  <a:pt x="0" y="0"/>
                </a:lnTo>
                <a:lnTo>
                  <a:pt x="0" y="3175"/>
                </a:lnTo>
                <a:close/>
              </a:path>
            </a:pathLst>
          </a:custGeom>
          <a:solidFill>
            <a:srgbClr val="8A8C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9299" y="2176297"/>
            <a:ext cx="2092960" cy="448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100"/>
              </a:spcBef>
            </a:pPr>
            <a:r>
              <a:rPr spc="35" dirty="0" smtClean="0"/>
              <a:t>ÇOCU</a:t>
            </a:r>
            <a:r>
              <a:rPr lang="tr-TR" spc="35" dirty="0" smtClean="0"/>
              <a:t>Ğ</a:t>
            </a:r>
            <a:r>
              <a:rPr spc="35" dirty="0" smtClean="0"/>
              <a:t>UNUZLA </a:t>
            </a:r>
            <a:r>
              <a:rPr spc="5" dirty="0" smtClean="0"/>
              <a:t>BA</a:t>
            </a:r>
            <a:r>
              <a:rPr lang="tr-TR" spc="5" dirty="0" smtClean="0"/>
              <a:t>Ğ</a:t>
            </a:r>
            <a:r>
              <a:rPr spc="5" dirty="0" smtClean="0"/>
              <a:t>LANTIYI  </a:t>
            </a:r>
            <a:r>
              <a:rPr spc="35" dirty="0"/>
              <a:t>KOPARMAYIN!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32003" y="905484"/>
            <a:ext cx="2916555" cy="1150620"/>
            <a:chOff x="432003" y="905484"/>
            <a:chExt cx="2916555" cy="1150620"/>
          </a:xfrm>
        </p:grpSpPr>
        <p:sp>
          <p:nvSpPr>
            <p:cNvPr id="6" name="object 6"/>
            <p:cNvSpPr/>
            <p:nvPr/>
          </p:nvSpPr>
          <p:spPr>
            <a:xfrm>
              <a:off x="432003" y="905484"/>
              <a:ext cx="2916555" cy="1150620"/>
            </a:xfrm>
            <a:custGeom>
              <a:avLst/>
              <a:gdLst/>
              <a:ahLst/>
              <a:cxnLst/>
              <a:rect l="l" t="t" r="r" b="b"/>
              <a:pathLst>
                <a:path w="2916554" h="1150620">
                  <a:moveTo>
                    <a:pt x="2915996" y="0"/>
                  </a:moveTo>
                  <a:lnTo>
                    <a:pt x="0" y="0"/>
                  </a:lnTo>
                  <a:lnTo>
                    <a:pt x="0" y="1150518"/>
                  </a:lnTo>
                  <a:lnTo>
                    <a:pt x="2915996" y="1150518"/>
                  </a:lnTo>
                  <a:lnTo>
                    <a:pt x="2915996" y="0"/>
                  </a:lnTo>
                  <a:close/>
                </a:path>
              </a:pathLst>
            </a:custGeom>
            <a:solidFill>
              <a:srgbClr val="FBAC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21105" y="905484"/>
              <a:ext cx="2526880" cy="11505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7787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2010</Words>
  <Application>Microsoft Office PowerPoint</Application>
  <PresentationFormat>Özel</PresentationFormat>
  <Paragraphs>134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Office Theme</vt:lpstr>
      <vt:lpstr>Slayt 1</vt:lpstr>
      <vt:lpstr>Slayt 2</vt:lpstr>
      <vt:lpstr>KENDİNİZİ EĞİTİN, İNTERNETİ ÖĞRENİN!</vt:lpstr>
      <vt:lpstr>İNTERNETİ OTURMA ODANIZA TAŞIYIN</vt:lpstr>
      <vt:lpstr>İNTERNET KULLANIMIYLA İLGİLİ  KURALLAR BELİRLEYİN!</vt:lpstr>
      <vt:lpstr>Slayt 6</vt:lpstr>
      <vt:lpstr>ZAMAN SINIRLAMASI YAPIN!</vt:lpstr>
      <vt:lpstr>İNTERNETTE KARŞILAŞTIĞI HERŞEYE İNANMAMASI KONUSUNDA  ÇOCUĞUNUZU UYARIN!</vt:lpstr>
      <vt:lpstr>ÇOCUĞUNUZLA BAĞLANTIYI  KOPARMAYIN!</vt:lpstr>
      <vt:lpstr>ÇOCUĞUNUZUN İNTERNET ADIMLARINI  TAKİP EDİN</vt:lpstr>
      <vt:lpstr>ŞİFRE VE KİŞİSEL BİLGİLERİNİ  PAYLAŞMAMASI KONUSUNDA  ÇOCUĞUNUZU BİLGİLENDİRİN!</vt:lpstr>
      <vt:lpstr>AŞIRI TEPKİLER VERMEYİN!</vt:lpstr>
      <vt:lpstr>ŞİKAYET EDiN!</vt:lpstr>
      <vt:lpstr>FİLTRELEME PROGRAMLARI KULLANIN!</vt:lpstr>
      <vt:lpstr>ÇOCUĞUNUZUN SOSYAL AĞ  ÜYELİKLERİNİ İZLEYİN!</vt:lpstr>
      <vt:lpstr>B‹LG‹SAYAR OYUNLARINA D‹KKAT ED‹N!</vt:lpstr>
      <vt:lpstr>ÇOCUĞUNUZUN ÖĞRETMENLERİYLE İLETİŞİM HALİNDE OLUN!</vt:lpstr>
      <vt:lpstr>BİLİNÇLİ BİR İNTERNET KULLANICISI  OLMASINI SAĞLAYIN!</vt:lpstr>
      <vt:lpstr>Slayt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Mdr_Yrd</dc:creator>
  <cp:lastModifiedBy>Mdr_Yrd</cp:lastModifiedBy>
  <cp:revision>23</cp:revision>
  <dcterms:created xsi:type="dcterms:W3CDTF">2022-03-30T13:44:23Z</dcterms:created>
  <dcterms:modified xsi:type="dcterms:W3CDTF">2022-04-18T07:59:20Z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2019-01-24T00:00:00Z</vt:filetime>
  </property>
  <property fmtid="{D5CDD505-2E9C-101B-9397-08002B2CF9AE}" pid="3" name="Creator">
    <vt:lpwstr>Adobe Acrobat Pro DC 19.10.20069</vt:lpwstr>
  </property>
  <property fmtid="{D5CDD505-2E9C-101B-9397-08002B2CF9AE}" pid="4" name="LastSaved">
    <vt:filetime>2022-03-30T00:00:00Z</vt:filetime>
  </property>
</Properties>
</file>